
<file path=[Content_Types].xml><?xml version="1.0" encoding="utf-8"?>
<Types xmlns="http://schemas.openxmlformats.org/package/2006/content-types">
  <Default Extension="gif" ContentType="video/unknown"/>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24"/>
  </p:notesMasterIdLst>
  <p:handoutMasterIdLst>
    <p:handoutMasterId r:id="rId25"/>
  </p:handoutMasterIdLst>
  <p:sldIdLst>
    <p:sldId id="256" r:id="rId5"/>
    <p:sldId id="275" r:id="rId6"/>
    <p:sldId id="276" r:id="rId7"/>
    <p:sldId id="277" r:id="rId8"/>
    <p:sldId id="278" r:id="rId9"/>
    <p:sldId id="282" r:id="rId10"/>
    <p:sldId id="280" r:id="rId11"/>
    <p:sldId id="281" r:id="rId12"/>
    <p:sldId id="279" r:id="rId13"/>
    <p:sldId id="283" r:id="rId14"/>
    <p:sldId id="284" r:id="rId15"/>
    <p:sldId id="285" r:id="rId16"/>
    <p:sldId id="286" r:id="rId17"/>
    <p:sldId id="287" r:id="rId18"/>
    <p:sldId id="288" r:id="rId19"/>
    <p:sldId id="289" r:id="rId20"/>
    <p:sldId id="290" r:id="rId21"/>
    <p:sldId id="264"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73" d="100"/>
          <a:sy n="73" d="100"/>
        </p:scale>
        <p:origin x="404" y="3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4B9658-1021-4966-928E-BF321FCAF71D}" type="doc">
      <dgm:prSet loTypeId="urn:microsoft.com/office/officeart/2009/3/layout/IncreasingArrowsProcess" loCatId="process" qsTypeId="urn:microsoft.com/office/officeart/2005/8/quickstyle/simple1" qsCatId="simple" csTypeId="urn:microsoft.com/office/officeart/2005/8/colors/colorful4" csCatId="colorful" phldr="1"/>
      <dgm:spPr/>
      <dgm:t>
        <a:bodyPr/>
        <a:lstStyle/>
        <a:p>
          <a:endParaRPr lang="en-IN"/>
        </a:p>
      </dgm:t>
    </dgm:pt>
    <dgm:pt modelId="{4B46DAC2-FBE9-4915-9ED5-9C6BF03117B2}">
      <dgm:prSet phldrT="[Text]"/>
      <dgm:spPr/>
      <dgm:t>
        <a:bodyPr/>
        <a:lstStyle/>
        <a:p>
          <a:r>
            <a:rPr lang="en-IN" dirty="0"/>
            <a:t>Login or Signup for an account</a:t>
          </a:r>
        </a:p>
      </dgm:t>
    </dgm:pt>
    <dgm:pt modelId="{CAFF10C9-9565-4B47-86EE-FE41C47AF065}" type="parTrans" cxnId="{A9E0A4C2-4D98-480F-AF13-146CDB39F525}">
      <dgm:prSet/>
      <dgm:spPr/>
      <dgm:t>
        <a:bodyPr/>
        <a:lstStyle/>
        <a:p>
          <a:endParaRPr lang="en-IN"/>
        </a:p>
      </dgm:t>
    </dgm:pt>
    <dgm:pt modelId="{48797EE4-0DCF-42F9-90C5-16FF16CC2ACB}" type="sibTrans" cxnId="{A9E0A4C2-4D98-480F-AF13-146CDB39F525}">
      <dgm:prSet/>
      <dgm:spPr/>
      <dgm:t>
        <a:bodyPr/>
        <a:lstStyle/>
        <a:p>
          <a:endParaRPr lang="en-IN"/>
        </a:p>
      </dgm:t>
    </dgm:pt>
    <dgm:pt modelId="{930D3238-E6AB-4BCD-98DD-C6CC5FFCE4F2}">
      <dgm:prSet phldrT="[Text]"/>
      <dgm:spPr/>
      <dgm:t>
        <a:bodyPr/>
        <a:lstStyle/>
        <a:p>
          <a:r>
            <a:rPr lang="en-IN" dirty="0"/>
            <a:t>Login Backend</a:t>
          </a:r>
        </a:p>
      </dgm:t>
    </dgm:pt>
    <dgm:pt modelId="{8F1FCED7-AE1D-4969-84DB-C0ECC627C3F2}" type="parTrans" cxnId="{73F11B9B-DA25-46E6-BEB3-BD6D2753891F}">
      <dgm:prSet/>
      <dgm:spPr/>
      <dgm:t>
        <a:bodyPr/>
        <a:lstStyle/>
        <a:p>
          <a:endParaRPr lang="en-IN"/>
        </a:p>
      </dgm:t>
    </dgm:pt>
    <dgm:pt modelId="{F60D1FB0-6653-4162-BE93-F11CDBE577E5}" type="sibTrans" cxnId="{73F11B9B-DA25-46E6-BEB3-BD6D2753891F}">
      <dgm:prSet/>
      <dgm:spPr/>
      <dgm:t>
        <a:bodyPr/>
        <a:lstStyle/>
        <a:p>
          <a:endParaRPr lang="en-IN"/>
        </a:p>
      </dgm:t>
    </dgm:pt>
    <dgm:pt modelId="{8A7A6191-D7BD-4FE0-AED6-4502AE5EA670}">
      <dgm:prSet phldrT="[Text]"/>
      <dgm:spPr>
        <a:solidFill>
          <a:schemeClr val="accent3">
            <a:lumMod val="20000"/>
            <a:lumOff val="80000"/>
          </a:schemeClr>
        </a:solidFill>
      </dgm:spPr>
      <dgm:t>
        <a:bodyPr/>
        <a:lstStyle/>
        <a:p>
          <a:r>
            <a:rPr lang="en-IN" dirty="0"/>
            <a:t>Request made to the AWS server to get access to database.</a:t>
          </a:r>
        </a:p>
      </dgm:t>
    </dgm:pt>
    <dgm:pt modelId="{89ADDECE-68FC-4643-9F07-776304C87AFC}" type="parTrans" cxnId="{58BF91D5-D98B-4411-84E7-A7F052433A22}">
      <dgm:prSet/>
      <dgm:spPr/>
      <dgm:t>
        <a:bodyPr/>
        <a:lstStyle/>
        <a:p>
          <a:endParaRPr lang="en-IN"/>
        </a:p>
      </dgm:t>
    </dgm:pt>
    <dgm:pt modelId="{8EC1C9B5-37F0-4E0C-976D-9B6FD6685B08}" type="sibTrans" cxnId="{58BF91D5-D98B-4411-84E7-A7F052433A22}">
      <dgm:prSet/>
      <dgm:spPr/>
      <dgm:t>
        <a:bodyPr/>
        <a:lstStyle/>
        <a:p>
          <a:endParaRPr lang="en-IN"/>
        </a:p>
      </dgm:t>
    </dgm:pt>
    <dgm:pt modelId="{2854B1FA-15A1-4A27-B6A0-C905715CFE96}">
      <dgm:prSet phldrT="[Text]"/>
      <dgm:spPr/>
      <dgm:t>
        <a:bodyPr/>
        <a:lstStyle/>
        <a:p>
          <a:r>
            <a:rPr lang="en-IN" dirty="0"/>
            <a:t>Return Intent</a:t>
          </a:r>
        </a:p>
      </dgm:t>
    </dgm:pt>
    <dgm:pt modelId="{59E6A2C9-3805-4A45-AD0A-1DADAFC9D0D5}" type="parTrans" cxnId="{D51F0DCF-C31C-4C78-B8DB-74F4E9C45B7C}">
      <dgm:prSet/>
      <dgm:spPr/>
      <dgm:t>
        <a:bodyPr/>
        <a:lstStyle/>
        <a:p>
          <a:endParaRPr lang="en-IN"/>
        </a:p>
      </dgm:t>
    </dgm:pt>
    <dgm:pt modelId="{C36EACEE-8511-461D-BAFD-D841C8C33FB2}" type="sibTrans" cxnId="{D51F0DCF-C31C-4C78-B8DB-74F4E9C45B7C}">
      <dgm:prSet/>
      <dgm:spPr/>
      <dgm:t>
        <a:bodyPr/>
        <a:lstStyle/>
        <a:p>
          <a:endParaRPr lang="en-IN"/>
        </a:p>
      </dgm:t>
    </dgm:pt>
    <dgm:pt modelId="{BF56E560-B0F5-4258-A91E-97784010BA9F}">
      <dgm:prSet phldrT="[Text]"/>
      <dgm:spPr>
        <a:solidFill>
          <a:schemeClr val="accent5">
            <a:lumMod val="20000"/>
            <a:lumOff val="80000"/>
          </a:schemeClr>
        </a:solidFill>
      </dgm:spPr>
      <dgm:t>
        <a:bodyPr/>
        <a:lstStyle/>
        <a:p>
          <a:r>
            <a:rPr lang="en-IN" i="0" dirty="0"/>
            <a:t>Intent fired to get access to the user’s account.</a:t>
          </a:r>
        </a:p>
      </dgm:t>
    </dgm:pt>
    <dgm:pt modelId="{91947652-ED01-4B92-B1F3-9C9365E3FF3A}" type="parTrans" cxnId="{801C71FC-ABD1-4990-B99C-2607471575FD}">
      <dgm:prSet/>
      <dgm:spPr/>
      <dgm:t>
        <a:bodyPr/>
        <a:lstStyle/>
        <a:p>
          <a:endParaRPr lang="en-IN"/>
        </a:p>
      </dgm:t>
    </dgm:pt>
    <dgm:pt modelId="{162D9274-0103-435B-BF68-6FBEC1191938}" type="sibTrans" cxnId="{801C71FC-ABD1-4990-B99C-2607471575FD}">
      <dgm:prSet/>
      <dgm:spPr/>
      <dgm:t>
        <a:bodyPr/>
        <a:lstStyle/>
        <a:p>
          <a:endParaRPr lang="en-IN"/>
        </a:p>
      </dgm:t>
    </dgm:pt>
    <dgm:pt modelId="{7EF6971A-979C-41F7-BB0F-7895B848AD11}">
      <dgm:prSet phldrT="[Text]"/>
      <dgm:spPr>
        <a:solidFill>
          <a:schemeClr val="accent4">
            <a:lumMod val="20000"/>
            <a:lumOff val="80000"/>
          </a:schemeClr>
        </a:solidFill>
      </dgm:spPr>
      <dgm:t>
        <a:bodyPr/>
        <a:lstStyle/>
        <a:p>
          <a:r>
            <a:rPr lang="en-IN" dirty="0"/>
            <a:t>Input gets an email id and a password.</a:t>
          </a:r>
        </a:p>
      </dgm:t>
    </dgm:pt>
    <dgm:pt modelId="{45882E3D-AA35-46B5-BA5C-2E2AB3EBFAC0}" type="sibTrans" cxnId="{DBA2D5C7-3981-476F-9F10-F6228DA6E1A8}">
      <dgm:prSet/>
      <dgm:spPr/>
      <dgm:t>
        <a:bodyPr/>
        <a:lstStyle/>
        <a:p>
          <a:endParaRPr lang="en-IN"/>
        </a:p>
      </dgm:t>
    </dgm:pt>
    <dgm:pt modelId="{E908295E-7DBD-4772-95CF-68769FF33E12}" type="parTrans" cxnId="{DBA2D5C7-3981-476F-9F10-F6228DA6E1A8}">
      <dgm:prSet/>
      <dgm:spPr/>
      <dgm:t>
        <a:bodyPr/>
        <a:lstStyle/>
        <a:p>
          <a:endParaRPr lang="en-IN"/>
        </a:p>
      </dgm:t>
    </dgm:pt>
    <dgm:pt modelId="{E53FB3F5-272A-43E7-B4D3-9B6415496C71}" type="pres">
      <dgm:prSet presAssocID="{3B4B9658-1021-4966-928E-BF321FCAF71D}" presName="Name0" presStyleCnt="0">
        <dgm:presLayoutVars>
          <dgm:chMax val="5"/>
          <dgm:chPref val="5"/>
          <dgm:dir/>
          <dgm:animLvl val="lvl"/>
        </dgm:presLayoutVars>
      </dgm:prSet>
      <dgm:spPr/>
    </dgm:pt>
    <dgm:pt modelId="{8FBCAA8F-3759-415D-9A4B-5CC13F2FFA16}" type="pres">
      <dgm:prSet presAssocID="{4B46DAC2-FBE9-4915-9ED5-9C6BF03117B2}" presName="parentText1" presStyleLbl="node1" presStyleIdx="0" presStyleCnt="3">
        <dgm:presLayoutVars>
          <dgm:chMax/>
          <dgm:chPref val="3"/>
          <dgm:bulletEnabled val="1"/>
        </dgm:presLayoutVars>
      </dgm:prSet>
      <dgm:spPr/>
    </dgm:pt>
    <dgm:pt modelId="{F937E8DB-2B3D-4998-BCFF-998A778F3D1A}" type="pres">
      <dgm:prSet presAssocID="{4B46DAC2-FBE9-4915-9ED5-9C6BF03117B2}" presName="childText1" presStyleLbl="solidAlignAcc1" presStyleIdx="0" presStyleCnt="3" custScaleX="102226" custScaleY="61558" custLinFactNeighborY="-19859">
        <dgm:presLayoutVars>
          <dgm:chMax val="0"/>
          <dgm:chPref val="0"/>
          <dgm:bulletEnabled val="1"/>
        </dgm:presLayoutVars>
      </dgm:prSet>
      <dgm:spPr/>
    </dgm:pt>
    <dgm:pt modelId="{C4C96C3C-174D-4936-A5AB-093E996A7693}" type="pres">
      <dgm:prSet presAssocID="{930D3238-E6AB-4BCD-98DD-C6CC5FFCE4F2}" presName="parentText2" presStyleLbl="node1" presStyleIdx="1" presStyleCnt="3">
        <dgm:presLayoutVars>
          <dgm:chMax/>
          <dgm:chPref val="3"/>
          <dgm:bulletEnabled val="1"/>
        </dgm:presLayoutVars>
      </dgm:prSet>
      <dgm:spPr/>
    </dgm:pt>
    <dgm:pt modelId="{94FDAE14-7BC0-4287-9B99-D117CE5A7325}" type="pres">
      <dgm:prSet presAssocID="{930D3238-E6AB-4BCD-98DD-C6CC5FFCE4F2}" presName="childText2" presStyleLbl="solidAlignAcc1" presStyleIdx="1" presStyleCnt="3" custScaleX="94992" custScaleY="61321" custLinFactNeighborX="-1391" custLinFactNeighborY="-20609">
        <dgm:presLayoutVars>
          <dgm:chMax val="0"/>
          <dgm:chPref val="0"/>
          <dgm:bulletEnabled val="1"/>
        </dgm:presLayoutVars>
      </dgm:prSet>
      <dgm:spPr/>
    </dgm:pt>
    <dgm:pt modelId="{003E60C8-6688-47A5-9D8B-C5D116A9591E}" type="pres">
      <dgm:prSet presAssocID="{2854B1FA-15A1-4A27-B6A0-C905715CFE96}" presName="parentText3" presStyleLbl="node1" presStyleIdx="2" presStyleCnt="3">
        <dgm:presLayoutVars>
          <dgm:chMax/>
          <dgm:chPref val="3"/>
          <dgm:bulletEnabled val="1"/>
        </dgm:presLayoutVars>
      </dgm:prSet>
      <dgm:spPr/>
    </dgm:pt>
    <dgm:pt modelId="{4622BCA2-4DCB-490C-A49D-6F1EE6030CE1}" type="pres">
      <dgm:prSet presAssocID="{2854B1FA-15A1-4A27-B6A0-C905715CFE96}" presName="childText3" presStyleLbl="solidAlignAcc1" presStyleIdx="2" presStyleCnt="3" custScaleY="53569" custLinFactNeighborX="-348" custLinFactNeighborY="-23041">
        <dgm:presLayoutVars>
          <dgm:chMax val="0"/>
          <dgm:chPref val="0"/>
          <dgm:bulletEnabled val="1"/>
        </dgm:presLayoutVars>
      </dgm:prSet>
      <dgm:spPr/>
    </dgm:pt>
  </dgm:ptLst>
  <dgm:cxnLst>
    <dgm:cxn modelId="{EB242207-35C7-482D-9EC9-EA9408176D12}" type="presOf" srcId="{4B46DAC2-FBE9-4915-9ED5-9C6BF03117B2}" destId="{8FBCAA8F-3759-415D-9A4B-5CC13F2FFA16}" srcOrd="0" destOrd="0" presId="urn:microsoft.com/office/officeart/2009/3/layout/IncreasingArrowsProcess"/>
    <dgm:cxn modelId="{B38EAA0C-7DD3-4C9A-A674-7701405F89FE}" type="presOf" srcId="{2854B1FA-15A1-4A27-B6A0-C905715CFE96}" destId="{003E60C8-6688-47A5-9D8B-C5D116A9591E}" srcOrd="0" destOrd="0" presId="urn:microsoft.com/office/officeart/2009/3/layout/IncreasingArrowsProcess"/>
    <dgm:cxn modelId="{5DA26F1C-4B69-48BD-81C0-E56F1FAED860}" type="presOf" srcId="{BF56E560-B0F5-4258-A91E-97784010BA9F}" destId="{4622BCA2-4DCB-490C-A49D-6F1EE6030CE1}" srcOrd="0" destOrd="0" presId="urn:microsoft.com/office/officeart/2009/3/layout/IncreasingArrowsProcess"/>
    <dgm:cxn modelId="{8E38D74B-3CC5-4CFF-8FCC-49D5CAFA39E3}" type="presOf" srcId="{7EF6971A-979C-41F7-BB0F-7895B848AD11}" destId="{F937E8DB-2B3D-4998-BCFF-998A778F3D1A}" srcOrd="0" destOrd="0" presId="urn:microsoft.com/office/officeart/2009/3/layout/IncreasingArrowsProcess"/>
    <dgm:cxn modelId="{73F11B9B-DA25-46E6-BEB3-BD6D2753891F}" srcId="{3B4B9658-1021-4966-928E-BF321FCAF71D}" destId="{930D3238-E6AB-4BCD-98DD-C6CC5FFCE4F2}" srcOrd="1" destOrd="0" parTransId="{8F1FCED7-AE1D-4969-84DB-C0ECC627C3F2}" sibTransId="{F60D1FB0-6653-4162-BE93-F11CDBE577E5}"/>
    <dgm:cxn modelId="{9BE585A1-12F3-4043-860C-B588585873D7}" type="presOf" srcId="{8A7A6191-D7BD-4FE0-AED6-4502AE5EA670}" destId="{94FDAE14-7BC0-4287-9B99-D117CE5A7325}" srcOrd="0" destOrd="0" presId="urn:microsoft.com/office/officeart/2009/3/layout/IncreasingArrowsProcess"/>
    <dgm:cxn modelId="{FEA905A3-2010-46B3-B8DE-049B6BD7A200}" type="presOf" srcId="{930D3238-E6AB-4BCD-98DD-C6CC5FFCE4F2}" destId="{C4C96C3C-174D-4936-A5AB-093E996A7693}" srcOrd="0" destOrd="0" presId="urn:microsoft.com/office/officeart/2009/3/layout/IncreasingArrowsProcess"/>
    <dgm:cxn modelId="{A9E0A4C2-4D98-480F-AF13-146CDB39F525}" srcId="{3B4B9658-1021-4966-928E-BF321FCAF71D}" destId="{4B46DAC2-FBE9-4915-9ED5-9C6BF03117B2}" srcOrd="0" destOrd="0" parTransId="{CAFF10C9-9565-4B47-86EE-FE41C47AF065}" sibTransId="{48797EE4-0DCF-42F9-90C5-16FF16CC2ACB}"/>
    <dgm:cxn modelId="{DBA2D5C7-3981-476F-9F10-F6228DA6E1A8}" srcId="{4B46DAC2-FBE9-4915-9ED5-9C6BF03117B2}" destId="{7EF6971A-979C-41F7-BB0F-7895B848AD11}" srcOrd="0" destOrd="0" parTransId="{E908295E-7DBD-4772-95CF-68769FF33E12}" sibTransId="{45882E3D-AA35-46B5-BA5C-2E2AB3EBFAC0}"/>
    <dgm:cxn modelId="{A71E12CE-BA94-47C4-BBF7-21445AAC7C3E}" type="presOf" srcId="{3B4B9658-1021-4966-928E-BF321FCAF71D}" destId="{E53FB3F5-272A-43E7-B4D3-9B6415496C71}" srcOrd="0" destOrd="0" presId="urn:microsoft.com/office/officeart/2009/3/layout/IncreasingArrowsProcess"/>
    <dgm:cxn modelId="{D51F0DCF-C31C-4C78-B8DB-74F4E9C45B7C}" srcId="{3B4B9658-1021-4966-928E-BF321FCAF71D}" destId="{2854B1FA-15A1-4A27-B6A0-C905715CFE96}" srcOrd="2" destOrd="0" parTransId="{59E6A2C9-3805-4A45-AD0A-1DADAFC9D0D5}" sibTransId="{C36EACEE-8511-461D-BAFD-D841C8C33FB2}"/>
    <dgm:cxn modelId="{58BF91D5-D98B-4411-84E7-A7F052433A22}" srcId="{930D3238-E6AB-4BCD-98DD-C6CC5FFCE4F2}" destId="{8A7A6191-D7BD-4FE0-AED6-4502AE5EA670}" srcOrd="0" destOrd="0" parTransId="{89ADDECE-68FC-4643-9F07-776304C87AFC}" sibTransId="{8EC1C9B5-37F0-4E0C-976D-9B6FD6685B08}"/>
    <dgm:cxn modelId="{801C71FC-ABD1-4990-B99C-2607471575FD}" srcId="{2854B1FA-15A1-4A27-B6A0-C905715CFE96}" destId="{BF56E560-B0F5-4258-A91E-97784010BA9F}" srcOrd="0" destOrd="0" parTransId="{91947652-ED01-4B92-B1F3-9C9365E3FF3A}" sibTransId="{162D9274-0103-435B-BF68-6FBEC1191938}"/>
    <dgm:cxn modelId="{B333298A-E478-4152-8DD1-D9196E2EB877}" type="presParOf" srcId="{E53FB3F5-272A-43E7-B4D3-9B6415496C71}" destId="{8FBCAA8F-3759-415D-9A4B-5CC13F2FFA16}" srcOrd="0" destOrd="0" presId="urn:microsoft.com/office/officeart/2009/3/layout/IncreasingArrowsProcess"/>
    <dgm:cxn modelId="{C96676E9-C713-4FC1-94AA-DF7365A7B1AB}" type="presParOf" srcId="{E53FB3F5-272A-43E7-B4D3-9B6415496C71}" destId="{F937E8DB-2B3D-4998-BCFF-998A778F3D1A}" srcOrd="1" destOrd="0" presId="urn:microsoft.com/office/officeart/2009/3/layout/IncreasingArrowsProcess"/>
    <dgm:cxn modelId="{689A274A-D952-4BFA-9DAE-80F2ACE4CDEB}" type="presParOf" srcId="{E53FB3F5-272A-43E7-B4D3-9B6415496C71}" destId="{C4C96C3C-174D-4936-A5AB-093E996A7693}" srcOrd="2" destOrd="0" presId="urn:microsoft.com/office/officeart/2009/3/layout/IncreasingArrowsProcess"/>
    <dgm:cxn modelId="{5FC4F597-81A5-49C4-B713-FC80A7D84B33}" type="presParOf" srcId="{E53FB3F5-272A-43E7-B4D3-9B6415496C71}" destId="{94FDAE14-7BC0-4287-9B99-D117CE5A7325}" srcOrd="3" destOrd="0" presId="urn:microsoft.com/office/officeart/2009/3/layout/IncreasingArrowsProcess"/>
    <dgm:cxn modelId="{1D749E03-6354-4FEA-ABD8-DF2D5196203D}" type="presParOf" srcId="{E53FB3F5-272A-43E7-B4D3-9B6415496C71}" destId="{003E60C8-6688-47A5-9D8B-C5D116A9591E}" srcOrd="4" destOrd="0" presId="urn:microsoft.com/office/officeart/2009/3/layout/IncreasingArrowsProcess"/>
    <dgm:cxn modelId="{EF03DDB4-D3F4-4FAA-81B8-F51C24DBE184}" type="presParOf" srcId="{E53FB3F5-272A-43E7-B4D3-9B6415496C71}" destId="{4622BCA2-4DCB-490C-A49D-6F1EE6030CE1}"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4B9658-1021-4966-928E-BF321FCAF71D}" type="doc">
      <dgm:prSet loTypeId="urn:microsoft.com/office/officeart/2009/3/layout/IncreasingArrowsProcess" loCatId="process" qsTypeId="urn:microsoft.com/office/officeart/2005/8/quickstyle/simple1" qsCatId="simple" csTypeId="urn:microsoft.com/office/officeart/2005/8/colors/colorful4" csCatId="colorful" phldr="1"/>
      <dgm:spPr/>
      <dgm:t>
        <a:bodyPr/>
        <a:lstStyle/>
        <a:p>
          <a:endParaRPr lang="en-IN"/>
        </a:p>
      </dgm:t>
    </dgm:pt>
    <dgm:pt modelId="{4B46DAC2-FBE9-4915-9ED5-9C6BF03117B2}">
      <dgm:prSet phldrT="[Text]"/>
      <dgm:spPr/>
      <dgm:t>
        <a:bodyPr/>
        <a:lstStyle/>
        <a:p>
          <a:r>
            <a:rPr lang="en-IN" dirty="0"/>
            <a:t>Post a new query</a:t>
          </a:r>
        </a:p>
      </dgm:t>
    </dgm:pt>
    <dgm:pt modelId="{CAFF10C9-9565-4B47-86EE-FE41C47AF065}" type="parTrans" cxnId="{A9E0A4C2-4D98-480F-AF13-146CDB39F525}">
      <dgm:prSet/>
      <dgm:spPr/>
      <dgm:t>
        <a:bodyPr/>
        <a:lstStyle/>
        <a:p>
          <a:endParaRPr lang="en-IN"/>
        </a:p>
      </dgm:t>
    </dgm:pt>
    <dgm:pt modelId="{48797EE4-0DCF-42F9-90C5-16FF16CC2ACB}" type="sibTrans" cxnId="{A9E0A4C2-4D98-480F-AF13-146CDB39F525}">
      <dgm:prSet/>
      <dgm:spPr/>
      <dgm:t>
        <a:bodyPr/>
        <a:lstStyle/>
        <a:p>
          <a:endParaRPr lang="en-IN"/>
        </a:p>
      </dgm:t>
    </dgm:pt>
    <dgm:pt modelId="{930D3238-E6AB-4BCD-98DD-C6CC5FFCE4F2}">
      <dgm:prSet phldrT="[Text]"/>
      <dgm:spPr/>
      <dgm:t>
        <a:bodyPr/>
        <a:lstStyle/>
        <a:p>
          <a:r>
            <a:rPr lang="en-IN" dirty="0"/>
            <a:t>Processing Backend</a:t>
          </a:r>
        </a:p>
      </dgm:t>
    </dgm:pt>
    <dgm:pt modelId="{8F1FCED7-AE1D-4969-84DB-C0ECC627C3F2}" type="parTrans" cxnId="{73F11B9B-DA25-46E6-BEB3-BD6D2753891F}">
      <dgm:prSet/>
      <dgm:spPr/>
      <dgm:t>
        <a:bodyPr/>
        <a:lstStyle/>
        <a:p>
          <a:endParaRPr lang="en-IN"/>
        </a:p>
      </dgm:t>
    </dgm:pt>
    <dgm:pt modelId="{F60D1FB0-6653-4162-BE93-F11CDBE577E5}" type="sibTrans" cxnId="{73F11B9B-DA25-46E6-BEB3-BD6D2753891F}">
      <dgm:prSet/>
      <dgm:spPr/>
      <dgm:t>
        <a:bodyPr/>
        <a:lstStyle/>
        <a:p>
          <a:endParaRPr lang="en-IN"/>
        </a:p>
      </dgm:t>
    </dgm:pt>
    <dgm:pt modelId="{8A7A6191-D7BD-4FE0-AED6-4502AE5EA670}">
      <dgm:prSet phldrT="[Text]" custT="1"/>
      <dgm:spPr>
        <a:solidFill>
          <a:schemeClr val="accent3">
            <a:lumMod val="20000"/>
            <a:lumOff val="80000"/>
          </a:schemeClr>
        </a:solidFill>
      </dgm:spPr>
      <dgm:t>
        <a:bodyPr/>
        <a:lstStyle/>
        <a:p>
          <a:r>
            <a:rPr lang="en-IN" sz="1800" dirty="0"/>
            <a:t>The query is posted to the main database where machine learning algorithm processes the question and classifies it into different tags.</a:t>
          </a:r>
        </a:p>
      </dgm:t>
    </dgm:pt>
    <dgm:pt modelId="{89ADDECE-68FC-4643-9F07-776304C87AFC}" type="parTrans" cxnId="{58BF91D5-D98B-4411-84E7-A7F052433A22}">
      <dgm:prSet/>
      <dgm:spPr/>
      <dgm:t>
        <a:bodyPr/>
        <a:lstStyle/>
        <a:p>
          <a:endParaRPr lang="en-IN"/>
        </a:p>
      </dgm:t>
    </dgm:pt>
    <dgm:pt modelId="{8EC1C9B5-37F0-4E0C-976D-9B6FD6685B08}" type="sibTrans" cxnId="{58BF91D5-D98B-4411-84E7-A7F052433A22}">
      <dgm:prSet/>
      <dgm:spPr/>
      <dgm:t>
        <a:bodyPr/>
        <a:lstStyle/>
        <a:p>
          <a:endParaRPr lang="en-IN"/>
        </a:p>
      </dgm:t>
    </dgm:pt>
    <dgm:pt modelId="{2854B1FA-15A1-4A27-B6A0-C905715CFE96}">
      <dgm:prSet phldrT="[Text]"/>
      <dgm:spPr/>
      <dgm:t>
        <a:bodyPr/>
        <a:lstStyle/>
        <a:p>
          <a:r>
            <a:rPr lang="en-IN" dirty="0"/>
            <a:t>Return Intent</a:t>
          </a:r>
        </a:p>
      </dgm:t>
    </dgm:pt>
    <dgm:pt modelId="{59E6A2C9-3805-4A45-AD0A-1DADAFC9D0D5}" type="parTrans" cxnId="{D51F0DCF-C31C-4C78-B8DB-74F4E9C45B7C}">
      <dgm:prSet/>
      <dgm:spPr/>
      <dgm:t>
        <a:bodyPr/>
        <a:lstStyle/>
        <a:p>
          <a:endParaRPr lang="en-IN"/>
        </a:p>
      </dgm:t>
    </dgm:pt>
    <dgm:pt modelId="{C36EACEE-8511-461D-BAFD-D841C8C33FB2}" type="sibTrans" cxnId="{D51F0DCF-C31C-4C78-B8DB-74F4E9C45B7C}">
      <dgm:prSet/>
      <dgm:spPr/>
      <dgm:t>
        <a:bodyPr/>
        <a:lstStyle/>
        <a:p>
          <a:endParaRPr lang="en-IN"/>
        </a:p>
      </dgm:t>
    </dgm:pt>
    <dgm:pt modelId="{BF56E560-B0F5-4258-A91E-97784010BA9F}">
      <dgm:prSet phldrT="[Text]"/>
      <dgm:spPr>
        <a:solidFill>
          <a:schemeClr val="accent5">
            <a:lumMod val="20000"/>
            <a:lumOff val="80000"/>
          </a:schemeClr>
        </a:solidFill>
      </dgm:spPr>
      <dgm:t>
        <a:bodyPr/>
        <a:lstStyle/>
        <a:p>
          <a:r>
            <a:rPr lang="en-IN" i="0" dirty="0"/>
            <a:t>Users with tag preferences already provided in their accounts receive an opportunity to answer the queries.</a:t>
          </a:r>
        </a:p>
      </dgm:t>
    </dgm:pt>
    <dgm:pt modelId="{91947652-ED01-4B92-B1F3-9C9365E3FF3A}" type="parTrans" cxnId="{801C71FC-ABD1-4990-B99C-2607471575FD}">
      <dgm:prSet/>
      <dgm:spPr/>
      <dgm:t>
        <a:bodyPr/>
        <a:lstStyle/>
        <a:p>
          <a:endParaRPr lang="en-IN"/>
        </a:p>
      </dgm:t>
    </dgm:pt>
    <dgm:pt modelId="{162D9274-0103-435B-BF68-6FBEC1191938}" type="sibTrans" cxnId="{801C71FC-ABD1-4990-B99C-2607471575FD}">
      <dgm:prSet/>
      <dgm:spPr/>
      <dgm:t>
        <a:bodyPr/>
        <a:lstStyle/>
        <a:p>
          <a:endParaRPr lang="en-IN"/>
        </a:p>
      </dgm:t>
    </dgm:pt>
    <dgm:pt modelId="{7EF6971A-979C-41F7-BB0F-7895B848AD11}">
      <dgm:prSet phldrT="[Text]" custT="1"/>
      <dgm:spPr>
        <a:solidFill>
          <a:schemeClr val="accent4">
            <a:lumMod val="20000"/>
            <a:lumOff val="80000"/>
          </a:schemeClr>
        </a:solidFill>
      </dgm:spPr>
      <dgm:t>
        <a:bodyPr/>
        <a:lstStyle/>
        <a:p>
          <a:r>
            <a:rPr lang="en-IN" sz="2000" dirty="0"/>
            <a:t>Input gets a question or doubt in normal human language.</a:t>
          </a:r>
        </a:p>
      </dgm:t>
    </dgm:pt>
    <dgm:pt modelId="{45882E3D-AA35-46B5-BA5C-2E2AB3EBFAC0}" type="sibTrans" cxnId="{DBA2D5C7-3981-476F-9F10-F6228DA6E1A8}">
      <dgm:prSet/>
      <dgm:spPr/>
      <dgm:t>
        <a:bodyPr/>
        <a:lstStyle/>
        <a:p>
          <a:endParaRPr lang="en-IN"/>
        </a:p>
      </dgm:t>
    </dgm:pt>
    <dgm:pt modelId="{E908295E-7DBD-4772-95CF-68769FF33E12}" type="parTrans" cxnId="{DBA2D5C7-3981-476F-9F10-F6228DA6E1A8}">
      <dgm:prSet/>
      <dgm:spPr/>
      <dgm:t>
        <a:bodyPr/>
        <a:lstStyle/>
        <a:p>
          <a:endParaRPr lang="en-IN"/>
        </a:p>
      </dgm:t>
    </dgm:pt>
    <dgm:pt modelId="{E53FB3F5-272A-43E7-B4D3-9B6415496C71}" type="pres">
      <dgm:prSet presAssocID="{3B4B9658-1021-4966-928E-BF321FCAF71D}" presName="Name0" presStyleCnt="0">
        <dgm:presLayoutVars>
          <dgm:chMax val="5"/>
          <dgm:chPref val="5"/>
          <dgm:dir/>
          <dgm:animLvl val="lvl"/>
        </dgm:presLayoutVars>
      </dgm:prSet>
      <dgm:spPr/>
    </dgm:pt>
    <dgm:pt modelId="{8FBCAA8F-3759-415D-9A4B-5CC13F2FFA16}" type="pres">
      <dgm:prSet presAssocID="{4B46DAC2-FBE9-4915-9ED5-9C6BF03117B2}" presName="parentText1" presStyleLbl="node1" presStyleIdx="0" presStyleCnt="3">
        <dgm:presLayoutVars>
          <dgm:chMax/>
          <dgm:chPref val="3"/>
          <dgm:bulletEnabled val="1"/>
        </dgm:presLayoutVars>
      </dgm:prSet>
      <dgm:spPr/>
    </dgm:pt>
    <dgm:pt modelId="{F937E8DB-2B3D-4998-BCFF-998A778F3D1A}" type="pres">
      <dgm:prSet presAssocID="{4B46DAC2-FBE9-4915-9ED5-9C6BF03117B2}" presName="childText1" presStyleLbl="solidAlignAcc1" presStyleIdx="0" presStyleCnt="3" custScaleX="102226" custScaleY="61558" custLinFactNeighborY="-19859">
        <dgm:presLayoutVars>
          <dgm:chMax val="0"/>
          <dgm:chPref val="0"/>
          <dgm:bulletEnabled val="1"/>
        </dgm:presLayoutVars>
      </dgm:prSet>
      <dgm:spPr/>
    </dgm:pt>
    <dgm:pt modelId="{C4C96C3C-174D-4936-A5AB-093E996A7693}" type="pres">
      <dgm:prSet presAssocID="{930D3238-E6AB-4BCD-98DD-C6CC5FFCE4F2}" presName="parentText2" presStyleLbl="node1" presStyleIdx="1" presStyleCnt="3">
        <dgm:presLayoutVars>
          <dgm:chMax/>
          <dgm:chPref val="3"/>
          <dgm:bulletEnabled val="1"/>
        </dgm:presLayoutVars>
      </dgm:prSet>
      <dgm:spPr/>
    </dgm:pt>
    <dgm:pt modelId="{94FDAE14-7BC0-4287-9B99-D117CE5A7325}" type="pres">
      <dgm:prSet presAssocID="{930D3238-E6AB-4BCD-98DD-C6CC5FFCE4F2}" presName="childText2" presStyleLbl="solidAlignAcc1" presStyleIdx="1" presStyleCnt="3" custScaleX="94992" custScaleY="86980" custLinFactNeighborX="-60" custLinFactNeighborY="-8918">
        <dgm:presLayoutVars>
          <dgm:chMax val="0"/>
          <dgm:chPref val="0"/>
          <dgm:bulletEnabled val="1"/>
        </dgm:presLayoutVars>
      </dgm:prSet>
      <dgm:spPr/>
    </dgm:pt>
    <dgm:pt modelId="{003E60C8-6688-47A5-9D8B-C5D116A9591E}" type="pres">
      <dgm:prSet presAssocID="{2854B1FA-15A1-4A27-B6A0-C905715CFE96}" presName="parentText3" presStyleLbl="node1" presStyleIdx="2" presStyleCnt="3">
        <dgm:presLayoutVars>
          <dgm:chMax/>
          <dgm:chPref val="3"/>
          <dgm:bulletEnabled val="1"/>
        </dgm:presLayoutVars>
      </dgm:prSet>
      <dgm:spPr/>
    </dgm:pt>
    <dgm:pt modelId="{4622BCA2-4DCB-490C-A49D-6F1EE6030CE1}" type="pres">
      <dgm:prSet presAssocID="{2854B1FA-15A1-4A27-B6A0-C905715CFE96}" presName="childText3" presStyleLbl="solidAlignAcc1" presStyleIdx="2" presStyleCnt="3" custScaleY="76573" custLinFactNeighborX="-348" custLinFactNeighborY="-13031">
        <dgm:presLayoutVars>
          <dgm:chMax val="0"/>
          <dgm:chPref val="0"/>
          <dgm:bulletEnabled val="1"/>
        </dgm:presLayoutVars>
      </dgm:prSet>
      <dgm:spPr/>
    </dgm:pt>
  </dgm:ptLst>
  <dgm:cxnLst>
    <dgm:cxn modelId="{EB242207-35C7-482D-9EC9-EA9408176D12}" type="presOf" srcId="{4B46DAC2-FBE9-4915-9ED5-9C6BF03117B2}" destId="{8FBCAA8F-3759-415D-9A4B-5CC13F2FFA16}" srcOrd="0" destOrd="0" presId="urn:microsoft.com/office/officeart/2009/3/layout/IncreasingArrowsProcess"/>
    <dgm:cxn modelId="{B38EAA0C-7DD3-4C9A-A674-7701405F89FE}" type="presOf" srcId="{2854B1FA-15A1-4A27-B6A0-C905715CFE96}" destId="{003E60C8-6688-47A5-9D8B-C5D116A9591E}" srcOrd="0" destOrd="0" presId="urn:microsoft.com/office/officeart/2009/3/layout/IncreasingArrowsProcess"/>
    <dgm:cxn modelId="{5DA26F1C-4B69-48BD-81C0-E56F1FAED860}" type="presOf" srcId="{BF56E560-B0F5-4258-A91E-97784010BA9F}" destId="{4622BCA2-4DCB-490C-A49D-6F1EE6030CE1}" srcOrd="0" destOrd="0" presId="urn:microsoft.com/office/officeart/2009/3/layout/IncreasingArrowsProcess"/>
    <dgm:cxn modelId="{8E38D74B-3CC5-4CFF-8FCC-49D5CAFA39E3}" type="presOf" srcId="{7EF6971A-979C-41F7-BB0F-7895B848AD11}" destId="{F937E8DB-2B3D-4998-BCFF-998A778F3D1A}" srcOrd="0" destOrd="0" presId="urn:microsoft.com/office/officeart/2009/3/layout/IncreasingArrowsProcess"/>
    <dgm:cxn modelId="{73F11B9B-DA25-46E6-BEB3-BD6D2753891F}" srcId="{3B4B9658-1021-4966-928E-BF321FCAF71D}" destId="{930D3238-E6AB-4BCD-98DD-C6CC5FFCE4F2}" srcOrd="1" destOrd="0" parTransId="{8F1FCED7-AE1D-4969-84DB-C0ECC627C3F2}" sibTransId="{F60D1FB0-6653-4162-BE93-F11CDBE577E5}"/>
    <dgm:cxn modelId="{9BE585A1-12F3-4043-860C-B588585873D7}" type="presOf" srcId="{8A7A6191-D7BD-4FE0-AED6-4502AE5EA670}" destId="{94FDAE14-7BC0-4287-9B99-D117CE5A7325}" srcOrd="0" destOrd="0" presId="urn:microsoft.com/office/officeart/2009/3/layout/IncreasingArrowsProcess"/>
    <dgm:cxn modelId="{FEA905A3-2010-46B3-B8DE-049B6BD7A200}" type="presOf" srcId="{930D3238-E6AB-4BCD-98DD-C6CC5FFCE4F2}" destId="{C4C96C3C-174D-4936-A5AB-093E996A7693}" srcOrd="0" destOrd="0" presId="urn:microsoft.com/office/officeart/2009/3/layout/IncreasingArrowsProcess"/>
    <dgm:cxn modelId="{A9E0A4C2-4D98-480F-AF13-146CDB39F525}" srcId="{3B4B9658-1021-4966-928E-BF321FCAF71D}" destId="{4B46DAC2-FBE9-4915-9ED5-9C6BF03117B2}" srcOrd="0" destOrd="0" parTransId="{CAFF10C9-9565-4B47-86EE-FE41C47AF065}" sibTransId="{48797EE4-0DCF-42F9-90C5-16FF16CC2ACB}"/>
    <dgm:cxn modelId="{DBA2D5C7-3981-476F-9F10-F6228DA6E1A8}" srcId="{4B46DAC2-FBE9-4915-9ED5-9C6BF03117B2}" destId="{7EF6971A-979C-41F7-BB0F-7895B848AD11}" srcOrd="0" destOrd="0" parTransId="{E908295E-7DBD-4772-95CF-68769FF33E12}" sibTransId="{45882E3D-AA35-46B5-BA5C-2E2AB3EBFAC0}"/>
    <dgm:cxn modelId="{A71E12CE-BA94-47C4-BBF7-21445AAC7C3E}" type="presOf" srcId="{3B4B9658-1021-4966-928E-BF321FCAF71D}" destId="{E53FB3F5-272A-43E7-B4D3-9B6415496C71}" srcOrd="0" destOrd="0" presId="urn:microsoft.com/office/officeart/2009/3/layout/IncreasingArrowsProcess"/>
    <dgm:cxn modelId="{D51F0DCF-C31C-4C78-B8DB-74F4E9C45B7C}" srcId="{3B4B9658-1021-4966-928E-BF321FCAF71D}" destId="{2854B1FA-15A1-4A27-B6A0-C905715CFE96}" srcOrd="2" destOrd="0" parTransId="{59E6A2C9-3805-4A45-AD0A-1DADAFC9D0D5}" sibTransId="{C36EACEE-8511-461D-BAFD-D841C8C33FB2}"/>
    <dgm:cxn modelId="{58BF91D5-D98B-4411-84E7-A7F052433A22}" srcId="{930D3238-E6AB-4BCD-98DD-C6CC5FFCE4F2}" destId="{8A7A6191-D7BD-4FE0-AED6-4502AE5EA670}" srcOrd="0" destOrd="0" parTransId="{89ADDECE-68FC-4643-9F07-776304C87AFC}" sibTransId="{8EC1C9B5-37F0-4E0C-976D-9B6FD6685B08}"/>
    <dgm:cxn modelId="{801C71FC-ABD1-4990-B99C-2607471575FD}" srcId="{2854B1FA-15A1-4A27-B6A0-C905715CFE96}" destId="{BF56E560-B0F5-4258-A91E-97784010BA9F}" srcOrd="0" destOrd="0" parTransId="{91947652-ED01-4B92-B1F3-9C9365E3FF3A}" sibTransId="{162D9274-0103-435B-BF68-6FBEC1191938}"/>
    <dgm:cxn modelId="{B333298A-E478-4152-8DD1-D9196E2EB877}" type="presParOf" srcId="{E53FB3F5-272A-43E7-B4D3-9B6415496C71}" destId="{8FBCAA8F-3759-415D-9A4B-5CC13F2FFA16}" srcOrd="0" destOrd="0" presId="urn:microsoft.com/office/officeart/2009/3/layout/IncreasingArrowsProcess"/>
    <dgm:cxn modelId="{C96676E9-C713-4FC1-94AA-DF7365A7B1AB}" type="presParOf" srcId="{E53FB3F5-272A-43E7-B4D3-9B6415496C71}" destId="{F937E8DB-2B3D-4998-BCFF-998A778F3D1A}" srcOrd="1" destOrd="0" presId="urn:microsoft.com/office/officeart/2009/3/layout/IncreasingArrowsProcess"/>
    <dgm:cxn modelId="{689A274A-D952-4BFA-9DAE-80F2ACE4CDEB}" type="presParOf" srcId="{E53FB3F5-272A-43E7-B4D3-9B6415496C71}" destId="{C4C96C3C-174D-4936-A5AB-093E996A7693}" srcOrd="2" destOrd="0" presId="urn:microsoft.com/office/officeart/2009/3/layout/IncreasingArrowsProcess"/>
    <dgm:cxn modelId="{5FC4F597-81A5-49C4-B713-FC80A7D84B33}" type="presParOf" srcId="{E53FB3F5-272A-43E7-B4D3-9B6415496C71}" destId="{94FDAE14-7BC0-4287-9B99-D117CE5A7325}" srcOrd="3" destOrd="0" presId="urn:microsoft.com/office/officeart/2009/3/layout/IncreasingArrowsProcess"/>
    <dgm:cxn modelId="{1D749E03-6354-4FEA-ABD8-DF2D5196203D}" type="presParOf" srcId="{E53FB3F5-272A-43E7-B4D3-9B6415496C71}" destId="{003E60C8-6688-47A5-9D8B-C5D116A9591E}" srcOrd="4" destOrd="0" presId="urn:microsoft.com/office/officeart/2009/3/layout/IncreasingArrowsProcess"/>
    <dgm:cxn modelId="{EF03DDB4-D3F4-4FAA-81B8-F51C24DBE184}" type="presParOf" srcId="{E53FB3F5-272A-43E7-B4D3-9B6415496C71}" destId="{4622BCA2-4DCB-490C-A49D-6F1EE6030CE1}"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8830F-D6A8-4D98-AF6B-9D05CA68B8D8}" type="doc">
      <dgm:prSet loTypeId="urn:microsoft.com/office/officeart/2009/layout/CircleArrowProcess" loCatId="cycle" qsTypeId="urn:microsoft.com/office/officeart/2005/8/quickstyle/simple1" qsCatId="simple" csTypeId="urn:microsoft.com/office/officeart/2005/8/colors/colorful4" csCatId="colorful" phldr="1"/>
      <dgm:spPr/>
      <dgm:t>
        <a:bodyPr/>
        <a:lstStyle/>
        <a:p>
          <a:endParaRPr lang="en-IN"/>
        </a:p>
      </dgm:t>
    </dgm:pt>
    <dgm:pt modelId="{BE536698-2994-47D7-8D87-3E019C19034B}">
      <dgm:prSet phldrT="[Text]" custT="1"/>
      <dgm:spPr/>
      <dgm:t>
        <a:bodyPr/>
        <a:lstStyle/>
        <a:p>
          <a:r>
            <a:rPr lang="en-IN" sz="1600" dirty="0"/>
            <a:t>Post a new query</a:t>
          </a:r>
        </a:p>
      </dgm:t>
    </dgm:pt>
    <dgm:pt modelId="{312BDDB2-8F3D-4A6A-800E-20F1A142C631}" type="parTrans" cxnId="{F10DD515-C79D-4D5E-8E5E-04DF8B3AA273}">
      <dgm:prSet/>
      <dgm:spPr/>
      <dgm:t>
        <a:bodyPr/>
        <a:lstStyle/>
        <a:p>
          <a:endParaRPr lang="en-IN" sz="3600"/>
        </a:p>
      </dgm:t>
    </dgm:pt>
    <dgm:pt modelId="{28F5FCB8-69DA-42B1-A684-86224101E306}" type="sibTrans" cxnId="{F10DD515-C79D-4D5E-8E5E-04DF8B3AA273}">
      <dgm:prSet/>
      <dgm:spPr/>
      <dgm:t>
        <a:bodyPr/>
        <a:lstStyle/>
        <a:p>
          <a:endParaRPr lang="en-IN" sz="3600"/>
        </a:p>
      </dgm:t>
    </dgm:pt>
    <dgm:pt modelId="{23B85AA1-597C-4932-94D1-8E775DD0BC3E}">
      <dgm:prSet phldrT="[Text]" custT="1"/>
      <dgm:spPr/>
      <dgm:t>
        <a:bodyPr/>
        <a:lstStyle/>
        <a:p>
          <a:r>
            <a:rPr lang="en-IN" sz="1600" dirty="0"/>
            <a:t>The user inputs a new question as input.</a:t>
          </a:r>
        </a:p>
      </dgm:t>
    </dgm:pt>
    <dgm:pt modelId="{E237066B-CD4D-4724-BFC1-6DF69352845D}" type="parTrans" cxnId="{5315B549-9949-4AC4-AE65-EB4F07B48087}">
      <dgm:prSet/>
      <dgm:spPr/>
      <dgm:t>
        <a:bodyPr/>
        <a:lstStyle/>
        <a:p>
          <a:endParaRPr lang="en-IN" sz="3600"/>
        </a:p>
      </dgm:t>
    </dgm:pt>
    <dgm:pt modelId="{EE2E59FF-3D7D-406E-961D-6B578E4CA3D9}" type="sibTrans" cxnId="{5315B549-9949-4AC4-AE65-EB4F07B48087}">
      <dgm:prSet/>
      <dgm:spPr/>
      <dgm:t>
        <a:bodyPr/>
        <a:lstStyle/>
        <a:p>
          <a:endParaRPr lang="en-IN" sz="3600"/>
        </a:p>
      </dgm:t>
    </dgm:pt>
    <dgm:pt modelId="{A910E7AC-F395-48BA-8423-B0E112D45BE5}">
      <dgm:prSet phldrT="[Text]" custT="1"/>
      <dgm:spPr/>
      <dgm:t>
        <a:bodyPr/>
        <a:lstStyle/>
        <a:p>
          <a:pPr algn="l"/>
          <a:r>
            <a:rPr lang="en-IN" sz="1600" dirty="0"/>
            <a:t>Query classified into tags.</a:t>
          </a:r>
        </a:p>
      </dgm:t>
    </dgm:pt>
    <dgm:pt modelId="{4A7D74AA-14EE-4068-A188-584348CE9B37}" type="parTrans" cxnId="{53442351-F0E9-4B39-AF3E-49B1DD63498C}">
      <dgm:prSet/>
      <dgm:spPr/>
      <dgm:t>
        <a:bodyPr/>
        <a:lstStyle/>
        <a:p>
          <a:endParaRPr lang="en-IN" sz="3600"/>
        </a:p>
      </dgm:t>
    </dgm:pt>
    <dgm:pt modelId="{F0736845-A3C2-4699-9EA3-9A490EAF43B9}" type="sibTrans" cxnId="{53442351-F0E9-4B39-AF3E-49B1DD63498C}">
      <dgm:prSet/>
      <dgm:spPr/>
      <dgm:t>
        <a:bodyPr/>
        <a:lstStyle/>
        <a:p>
          <a:endParaRPr lang="en-IN" sz="3600"/>
        </a:p>
      </dgm:t>
    </dgm:pt>
    <dgm:pt modelId="{DC1DB911-D867-41FB-A46B-4BEF334AFAE6}">
      <dgm:prSet phldrT="[Text]" custT="1"/>
      <dgm:spPr/>
      <dgm:t>
        <a:bodyPr/>
        <a:lstStyle/>
        <a:p>
          <a:r>
            <a:rPr lang="en-IN" sz="1400" dirty="0"/>
            <a:t>At the backend side of the AWS server, ML algorithm does the work</a:t>
          </a:r>
        </a:p>
      </dgm:t>
    </dgm:pt>
    <dgm:pt modelId="{467E9231-202D-4E96-BEC3-85091433770F}" type="parTrans" cxnId="{A50CA005-689B-4E69-93F2-3C61C1307A0F}">
      <dgm:prSet/>
      <dgm:spPr/>
      <dgm:t>
        <a:bodyPr/>
        <a:lstStyle/>
        <a:p>
          <a:endParaRPr lang="en-IN" sz="3600"/>
        </a:p>
      </dgm:t>
    </dgm:pt>
    <dgm:pt modelId="{24F1998C-39EE-4180-8DF8-66354D1BB440}" type="sibTrans" cxnId="{A50CA005-689B-4E69-93F2-3C61C1307A0F}">
      <dgm:prSet/>
      <dgm:spPr/>
      <dgm:t>
        <a:bodyPr/>
        <a:lstStyle/>
        <a:p>
          <a:endParaRPr lang="en-IN" sz="3600"/>
        </a:p>
      </dgm:t>
    </dgm:pt>
    <dgm:pt modelId="{9005E941-2661-437D-912E-8291E1DAD18B}">
      <dgm:prSet phldrT="[Text]" custT="1"/>
      <dgm:spPr/>
      <dgm:t>
        <a:bodyPr/>
        <a:lstStyle/>
        <a:p>
          <a:pPr algn="l"/>
          <a:r>
            <a:rPr lang="en-IN" sz="1600" dirty="0"/>
            <a:t>Query sent to interested developers</a:t>
          </a:r>
        </a:p>
      </dgm:t>
    </dgm:pt>
    <dgm:pt modelId="{0D0ECB99-02B5-4261-8276-C077686DD75C}" type="parTrans" cxnId="{DE4CFE21-6312-478C-BB38-1ECB9C4AC7E2}">
      <dgm:prSet/>
      <dgm:spPr/>
      <dgm:t>
        <a:bodyPr/>
        <a:lstStyle/>
        <a:p>
          <a:endParaRPr lang="en-IN" sz="3600"/>
        </a:p>
      </dgm:t>
    </dgm:pt>
    <dgm:pt modelId="{50EE698A-899D-45DE-9061-9ED7D9A708DE}" type="sibTrans" cxnId="{DE4CFE21-6312-478C-BB38-1ECB9C4AC7E2}">
      <dgm:prSet/>
      <dgm:spPr/>
      <dgm:t>
        <a:bodyPr/>
        <a:lstStyle/>
        <a:p>
          <a:endParaRPr lang="en-IN" sz="3600"/>
        </a:p>
      </dgm:t>
    </dgm:pt>
    <dgm:pt modelId="{B7DC32A2-4451-4D2A-83CB-534F5EEB4048}">
      <dgm:prSet phldrT="[Text]" custT="1"/>
      <dgm:spPr/>
      <dgm:t>
        <a:bodyPr/>
        <a:lstStyle/>
        <a:p>
          <a:pPr algn="l"/>
          <a:r>
            <a:rPr lang="en-IN" sz="1400" dirty="0"/>
            <a:t>The users have their own preferences and get a chance to answer the queries.</a:t>
          </a:r>
        </a:p>
      </dgm:t>
    </dgm:pt>
    <dgm:pt modelId="{7662BD0B-3AC9-44DA-B2EA-2EDAF4C4F8FF}" type="parTrans" cxnId="{2A483425-4A6D-4D13-B02E-D8F9F2E550B8}">
      <dgm:prSet/>
      <dgm:spPr/>
      <dgm:t>
        <a:bodyPr/>
        <a:lstStyle/>
        <a:p>
          <a:endParaRPr lang="en-IN" sz="3600"/>
        </a:p>
      </dgm:t>
    </dgm:pt>
    <dgm:pt modelId="{A0F50D62-709D-4C42-81B1-18AD67FA12FB}" type="sibTrans" cxnId="{2A483425-4A6D-4D13-B02E-D8F9F2E550B8}">
      <dgm:prSet/>
      <dgm:spPr/>
      <dgm:t>
        <a:bodyPr/>
        <a:lstStyle/>
        <a:p>
          <a:endParaRPr lang="en-IN" sz="3600"/>
        </a:p>
      </dgm:t>
    </dgm:pt>
    <dgm:pt modelId="{DBEA202A-7B9C-4D79-9742-86F976580163}">
      <dgm:prSet phldrT="[Text]" custT="1"/>
      <dgm:spPr/>
      <dgm:t>
        <a:bodyPr/>
        <a:lstStyle/>
        <a:p>
          <a:r>
            <a:rPr lang="en-IN" sz="1400" dirty="0"/>
            <a:t>The end user gets the answers and discussion with other developers on the application.</a:t>
          </a:r>
        </a:p>
      </dgm:t>
    </dgm:pt>
    <dgm:pt modelId="{73203A8E-7055-42E3-AFC8-7FA3B6842569}" type="parTrans" cxnId="{A9B0B431-51C5-457B-A58D-76A3A43BA659}">
      <dgm:prSet/>
      <dgm:spPr/>
      <dgm:t>
        <a:bodyPr/>
        <a:lstStyle/>
        <a:p>
          <a:endParaRPr lang="en-IN" sz="3600"/>
        </a:p>
      </dgm:t>
    </dgm:pt>
    <dgm:pt modelId="{AF3C7CB7-AEBD-460F-8125-EF291F8E03DA}" type="sibTrans" cxnId="{A9B0B431-51C5-457B-A58D-76A3A43BA659}">
      <dgm:prSet/>
      <dgm:spPr/>
      <dgm:t>
        <a:bodyPr/>
        <a:lstStyle/>
        <a:p>
          <a:endParaRPr lang="en-IN" sz="3600"/>
        </a:p>
      </dgm:t>
    </dgm:pt>
    <dgm:pt modelId="{0C8B6177-F53D-428B-81EB-D08A93727F27}" type="pres">
      <dgm:prSet presAssocID="{52B8830F-D6A8-4D98-AF6B-9D05CA68B8D8}" presName="Name0" presStyleCnt="0">
        <dgm:presLayoutVars>
          <dgm:chMax val="7"/>
          <dgm:chPref val="7"/>
          <dgm:dir/>
          <dgm:animLvl val="lvl"/>
        </dgm:presLayoutVars>
      </dgm:prSet>
      <dgm:spPr/>
    </dgm:pt>
    <dgm:pt modelId="{8CB37FE4-8B48-4FBC-9AF9-061517D5868D}" type="pres">
      <dgm:prSet presAssocID="{BE536698-2994-47D7-8D87-3E019C19034B}" presName="Accent1" presStyleCnt="0"/>
      <dgm:spPr/>
    </dgm:pt>
    <dgm:pt modelId="{F753A546-7C4B-456C-8E63-10AAAC251494}" type="pres">
      <dgm:prSet presAssocID="{BE536698-2994-47D7-8D87-3E019C19034B}" presName="Accent" presStyleLbl="node1" presStyleIdx="0" presStyleCnt="4"/>
      <dgm:spPr/>
    </dgm:pt>
    <dgm:pt modelId="{392788E2-CEA2-40DA-9FD7-07425B5B9DF8}" type="pres">
      <dgm:prSet presAssocID="{BE536698-2994-47D7-8D87-3E019C19034B}" presName="Child1" presStyleLbl="revTx" presStyleIdx="0" presStyleCnt="7">
        <dgm:presLayoutVars>
          <dgm:chMax val="0"/>
          <dgm:chPref val="0"/>
          <dgm:bulletEnabled val="1"/>
        </dgm:presLayoutVars>
      </dgm:prSet>
      <dgm:spPr/>
    </dgm:pt>
    <dgm:pt modelId="{3D3B136F-D320-41AA-8A2E-BC9F36AF4756}" type="pres">
      <dgm:prSet presAssocID="{BE536698-2994-47D7-8D87-3E019C19034B}" presName="Parent1" presStyleLbl="revTx" presStyleIdx="1" presStyleCnt="7" custScaleX="137697">
        <dgm:presLayoutVars>
          <dgm:chMax val="1"/>
          <dgm:chPref val="1"/>
          <dgm:bulletEnabled val="1"/>
        </dgm:presLayoutVars>
      </dgm:prSet>
      <dgm:spPr/>
    </dgm:pt>
    <dgm:pt modelId="{799C9F86-5A18-4F84-AF9B-FC164C39F0FE}" type="pres">
      <dgm:prSet presAssocID="{A910E7AC-F395-48BA-8423-B0E112D45BE5}" presName="Accent2" presStyleCnt="0"/>
      <dgm:spPr/>
    </dgm:pt>
    <dgm:pt modelId="{8F4D3442-15D9-483F-9866-DF7CBEC7C049}" type="pres">
      <dgm:prSet presAssocID="{A910E7AC-F395-48BA-8423-B0E112D45BE5}" presName="Accent" presStyleLbl="node1" presStyleIdx="1" presStyleCnt="4"/>
      <dgm:spPr/>
    </dgm:pt>
    <dgm:pt modelId="{BB5F065A-564A-41F8-83E8-C83AB1D4EA17}" type="pres">
      <dgm:prSet presAssocID="{A910E7AC-F395-48BA-8423-B0E112D45BE5}" presName="Child2" presStyleLbl="revTx" presStyleIdx="2" presStyleCnt="7">
        <dgm:presLayoutVars>
          <dgm:chMax val="0"/>
          <dgm:chPref val="0"/>
          <dgm:bulletEnabled val="1"/>
        </dgm:presLayoutVars>
      </dgm:prSet>
      <dgm:spPr/>
    </dgm:pt>
    <dgm:pt modelId="{F783D599-43EA-4978-A2D6-EA44C34A859F}" type="pres">
      <dgm:prSet presAssocID="{A910E7AC-F395-48BA-8423-B0E112D45BE5}" presName="Parent2" presStyleLbl="revTx" presStyleIdx="3" presStyleCnt="7">
        <dgm:presLayoutVars>
          <dgm:chMax val="1"/>
          <dgm:chPref val="1"/>
          <dgm:bulletEnabled val="1"/>
        </dgm:presLayoutVars>
      </dgm:prSet>
      <dgm:spPr/>
    </dgm:pt>
    <dgm:pt modelId="{F5E1B991-10DA-4B93-A3B2-408D82A3528F}" type="pres">
      <dgm:prSet presAssocID="{9005E941-2661-437D-912E-8291E1DAD18B}" presName="Accent3" presStyleCnt="0"/>
      <dgm:spPr/>
    </dgm:pt>
    <dgm:pt modelId="{24C50D4F-0FDE-4807-8B47-DFD34EF5DBB8}" type="pres">
      <dgm:prSet presAssocID="{9005E941-2661-437D-912E-8291E1DAD18B}" presName="Accent" presStyleLbl="node1" presStyleIdx="2" presStyleCnt="4"/>
      <dgm:spPr/>
    </dgm:pt>
    <dgm:pt modelId="{AB0FA657-1153-4EC4-8363-3A2448DBBB98}" type="pres">
      <dgm:prSet presAssocID="{9005E941-2661-437D-912E-8291E1DAD18B}" presName="Child3" presStyleLbl="revTx" presStyleIdx="4" presStyleCnt="7">
        <dgm:presLayoutVars>
          <dgm:chMax val="0"/>
          <dgm:chPref val="0"/>
          <dgm:bulletEnabled val="1"/>
        </dgm:presLayoutVars>
      </dgm:prSet>
      <dgm:spPr/>
    </dgm:pt>
    <dgm:pt modelId="{6839C67B-C9D6-49B4-915B-59A058682174}" type="pres">
      <dgm:prSet presAssocID="{9005E941-2661-437D-912E-8291E1DAD18B}" presName="Parent3" presStyleLbl="revTx" presStyleIdx="5" presStyleCnt="7" custLinFactNeighborX="8618" custLinFactNeighborY="-22163">
        <dgm:presLayoutVars>
          <dgm:chMax val="1"/>
          <dgm:chPref val="1"/>
          <dgm:bulletEnabled val="1"/>
        </dgm:presLayoutVars>
      </dgm:prSet>
      <dgm:spPr/>
    </dgm:pt>
    <dgm:pt modelId="{C87D6701-FBD2-4010-97AD-50CEB4CABBA9}" type="pres">
      <dgm:prSet presAssocID="{DBEA202A-7B9C-4D79-9742-86F976580163}" presName="Accent4" presStyleCnt="0"/>
      <dgm:spPr/>
    </dgm:pt>
    <dgm:pt modelId="{EECD80A0-3A66-4459-A9A0-8E8611871160}" type="pres">
      <dgm:prSet presAssocID="{DBEA202A-7B9C-4D79-9742-86F976580163}" presName="Accent" presStyleLbl="node1" presStyleIdx="3" presStyleCnt="4"/>
      <dgm:spPr/>
    </dgm:pt>
    <dgm:pt modelId="{C65E0E83-1649-4145-8CBA-19FDDD3C1278}" type="pres">
      <dgm:prSet presAssocID="{DBEA202A-7B9C-4D79-9742-86F976580163}" presName="Parent4" presStyleLbl="revTx" presStyleIdx="6" presStyleCnt="7">
        <dgm:presLayoutVars>
          <dgm:chMax val="1"/>
          <dgm:chPref val="1"/>
          <dgm:bulletEnabled val="1"/>
        </dgm:presLayoutVars>
      </dgm:prSet>
      <dgm:spPr/>
    </dgm:pt>
  </dgm:ptLst>
  <dgm:cxnLst>
    <dgm:cxn modelId="{A50CA005-689B-4E69-93F2-3C61C1307A0F}" srcId="{A910E7AC-F395-48BA-8423-B0E112D45BE5}" destId="{DC1DB911-D867-41FB-A46B-4BEF334AFAE6}" srcOrd="0" destOrd="0" parTransId="{467E9231-202D-4E96-BEC3-85091433770F}" sibTransId="{24F1998C-39EE-4180-8DF8-66354D1BB440}"/>
    <dgm:cxn modelId="{E1801A0C-2A60-4AF7-BDA4-3CD04984329F}" type="presOf" srcId="{23B85AA1-597C-4932-94D1-8E775DD0BC3E}" destId="{392788E2-CEA2-40DA-9FD7-07425B5B9DF8}" srcOrd="0" destOrd="0" presId="urn:microsoft.com/office/officeart/2009/layout/CircleArrowProcess"/>
    <dgm:cxn modelId="{20161715-DF39-441C-A971-403819698DBE}" type="presOf" srcId="{DBEA202A-7B9C-4D79-9742-86F976580163}" destId="{C65E0E83-1649-4145-8CBA-19FDDD3C1278}" srcOrd="0" destOrd="0" presId="urn:microsoft.com/office/officeart/2009/layout/CircleArrowProcess"/>
    <dgm:cxn modelId="{F10DD515-C79D-4D5E-8E5E-04DF8B3AA273}" srcId="{52B8830F-D6A8-4D98-AF6B-9D05CA68B8D8}" destId="{BE536698-2994-47D7-8D87-3E019C19034B}" srcOrd="0" destOrd="0" parTransId="{312BDDB2-8F3D-4A6A-800E-20F1A142C631}" sibTransId="{28F5FCB8-69DA-42B1-A684-86224101E306}"/>
    <dgm:cxn modelId="{DE4CFE21-6312-478C-BB38-1ECB9C4AC7E2}" srcId="{52B8830F-D6A8-4D98-AF6B-9D05CA68B8D8}" destId="{9005E941-2661-437D-912E-8291E1DAD18B}" srcOrd="2" destOrd="0" parTransId="{0D0ECB99-02B5-4261-8276-C077686DD75C}" sibTransId="{50EE698A-899D-45DE-9061-9ED7D9A708DE}"/>
    <dgm:cxn modelId="{2A483425-4A6D-4D13-B02E-D8F9F2E550B8}" srcId="{9005E941-2661-437D-912E-8291E1DAD18B}" destId="{B7DC32A2-4451-4D2A-83CB-534F5EEB4048}" srcOrd="0" destOrd="0" parTransId="{7662BD0B-3AC9-44DA-B2EA-2EDAF4C4F8FF}" sibTransId="{A0F50D62-709D-4C42-81B1-18AD67FA12FB}"/>
    <dgm:cxn modelId="{A9B0B431-51C5-457B-A58D-76A3A43BA659}" srcId="{52B8830F-D6A8-4D98-AF6B-9D05CA68B8D8}" destId="{DBEA202A-7B9C-4D79-9742-86F976580163}" srcOrd="3" destOrd="0" parTransId="{73203A8E-7055-42E3-AFC8-7FA3B6842569}" sibTransId="{AF3C7CB7-AEBD-460F-8125-EF291F8E03DA}"/>
    <dgm:cxn modelId="{346FDC62-0E83-4C6F-B2A0-C44BB6F6D8A1}" type="presOf" srcId="{9005E941-2661-437D-912E-8291E1DAD18B}" destId="{6839C67B-C9D6-49B4-915B-59A058682174}" srcOrd="0" destOrd="0" presId="urn:microsoft.com/office/officeart/2009/layout/CircleArrowProcess"/>
    <dgm:cxn modelId="{B26FBE63-9382-4167-B190-DE3C661050E6}" type="presOf" srcId="{BE536698-2994-47D7-8D87-3E019C19034B}" destId="{3D3B136F-D320-41AA-8A2E-BC9F36AF4756}" srcOrd="0" destOrd="0" presId="urn:microsoft.com/office/officeart/2009/layout/CircleArrowProcess"/>
    <dgm:cxn modelId="{5315B549-9949-4AC4-AE65-EB4F07B48087}" srcId="{BE536698-2994-47D7-8D87-3E019C19034B}" destId="{23B85AA1-597C-4932-94D1-8E775DD0BC3E}" srcOrd="0" destOrd="0" parTransId="{E237066B-CD4D-4724-BFC1-6DF69352845D}" sibTransId="{EE2E59FF-3D7D-406E-961D-6B578E4CA3D9}"/>
    <dgm:cxn modelId="{53442351-F0E9-4B39-AF3E-49B1DD63498C}" srcId="{52B8830F-D6A8-4D98-AF6B-9D05CA68B8D8}" destId="{A910E7AC-F395-48BA-8423-B0E112D45BE5}" srcOrd="1" destOrd="0" parTransId="{4A7D74AA-14EE-4068-A188-584348CE9B37}" sibTransId="{F0736845-A3C2-4699-9EA3-9A490EAF43B9}"/>
    <dgm:cxn modelId="{25899D54-E878-4A7F-A831-E28B6910017C}" type="presOf" srcId="{A910E7AC-F395-48BA-8423-B0E112D45BE5}" destId="{F783D599-43EA-4978-A2D6-EA44C34A859F}" srcOrd="0" destOrd="0" presId="urn:microsoft.com/office/officeart/2009/layout/CircleArrowProcess"/>
    <dgm:cxn modelId="{C3082087-720C-4782-84BF-6DFED69516CD}" type="presOf" srcId="{52B8830F-D6A8-4D98-AF6B-9D05CA68B8D8}" destId="{0C8B6177-F53D-428B-81EB-D08A93727F27}" srcOrd="0" destOrd="0" presId="urn:microsoft.com/office/officeart/2009/layout/CircleArrowProcess"/>
    <dgm:cxn modelId="{C372B49C-B6BD-4179-A8D6-75ABF50B63BF}" type="presOf" srcId="{DC1DB911-D867-41FB-A46B-4BEF334AFAE6}" destId="{BB5F065A-564A-41F8-83E8-C83AB1D4EA17}" srcOrd="0" destOrd="0" presId="urn:microsoft.com/office/officeart/2009/layout/CircleArrowProcess"/>
    <dgm:cxn modelId="{39B298ED-CBD0-447E-8546-F9211706029D}" type="presOf" srcId="{B7DC32A2-4451-4D2A-83CB-534F5EEB4048}" destId="{AB0FA657-1153-4EC4-8363-3A2448DBBB98}" srcOrd="0" destOrd="0" presId="urn:microsoft.com/office/officeart/2009/layout/CircleArrowProcess"/>
    <dgm:cxn modelId="{310F6477-FFD3-4865-A807-16721A3C4982}" type="presParOf" srcId="{0C8B6177-F53D-428B-81EB-D08A93727F27}" destId="{8CB37FE4-8B48-4FBC-9AF9-061517D5868D}" srcOrd="0" destOrd="0" presId="urn:microsoft.com/office/officeart/2009/layout/CircleArrowProcess"/>
    <dgm:cxn modelId="{E16108BE-AC7B-4709-AC32-BB3BDCAA2DF3}" type="presParOf" srcId="{8CB37FE4-8B48-4FBC-9AF9-061517D5868D}" destId="{F753A546-7C4B-456C-8E63-10AAAC251494}" srcOrd="0" destOrd="0" presId="urn:microsoft.com/office/officeart/2009/layout/CircleArrowProcess"/>
    <dgm:cxn modelId="{DF93D01B-5299-4E37-A335-CA0F17D0776E}" type="presParOf" srcId="{0C8B6177-F53D-428B-81EB-D08A93727F27}" destId="{392788E2-CEA2-40DA-9FD7-07425B5B9DF8}" srcOrd="1" destOrd="0" presId="urn:microsoft.com/office/officeart/2009/layout/CircleArrowProcess"/>
    <dgm:cxn modelId="{B8141847-FC54-4BD4-9BAF-6D41B688D548}" type="presParOf" srcId="{0C8B6177-F53D-428B-81EB-D08A93727F27}" destId="{3D3B136F-D320-41AA-8A2E-BC9F36AF4756}" srcOrd="2" destOrd="0" presId="urn:microsoft.com/office/officeart/2009/layout/CircleArrowProcess"/>
    <dgm:cxn modelId="{ACB86359-5093-467A-BA45-7065D008CA84}" type="presParOf" srcId="{0C8B6177-F53D-428B-81EB-D08A93727F27}" destId="{799C9F86-5A18-4F84-AF9B-FC164C39F0FE}" srcOrd="3" destOrd="0" presId="urn:microsoft.com/office/officeart/2009/layout/CircleArrowProcess"/>
    <dgm:cxn modelId="{F8BD368E-21C8-4645-BE61-1DBBCB110534}" type="presParOf" srcId="{799C9F86-5A18-4F84-AF9B-FC164C39F0FE}" destId="{8F4D3442-15D9-483F-9866-DF7CBEC7C049}" srcOrd="0" destOrd="0" presId="urn:microsoft.com/office/officeart/2009/layout/CircleArrowProcess"/>
    <dgm:cxn modelId="{E087E4DE-FB6D-4391-8207-912851EB07A9}" type="presParOf" srcId="{0C8B6177-F53D-428B-81EB-D08A93727F27}" destId="{BB5F065A-564A-41F8-83E8-C83AB1D4EA17}" srcOrd="4" destOrd="0" presId="urn:microsoft.com/office/officeart/2009/layout/CircleArrowProcess"/>
    <dgm:cxn modelId="{4E48F571-7E04-4535-9734-76CB6D1880BE}" type="presParOf" srcId="{0C8B6177-F53D-428B-81EB-D08A93727F27}" destId="{F783D599-43EA-4978-A2D6-EA44C34A859F}" srcOrd="5" destOrd="0" presId="urn:microsoft.com/office/officeart/2009/layout/CircleArrowProcess"/>
    <dgm:cxn modelId="{1DEE276D-AC20-4375-99EC-0E83F8B7A4CC}" type="presParOf" srcId="{0C8B6177-F53D-428B-81EB-D08A93727F27}" destId="{F5E1B991-10DA-4B93-A3B2-408D82A3528F}" srcOrd="6" destOrd="0" presId="urn:microsoft.com/office/officeart/2009/layout/CircleArrowProcess"/>
    <dgm:cxn modelId="{A88B683E-A0AB-4734-8E8D-464ED1B514F5}" type="presParOf" srcId="{F5E1B991-10DA-4B93-A3B2-408D82A3528F}" destId="{24C50D4F-0FDE-4807-8B47-DFD34EF5DBB8}" srcOrd="0" destOrd="0" presId="urn:microsoft.com/office/officeart/2009/layout/CircleArrowProcess"/>
    <dgm:cxn modelId="{F8A82892-CCD0-462B-8511-F905495CA300}" type="presParOf" srcId="{0C8B6177-F53D-428B-81EB-D08A93727F27}" destId="{AB0FA657-1153-4EC4-8363-3A2448DBBB98}" srcOrd="7" destOrd="0" presId="urn:microsoft.com/office/officeart/2009/layout/CircleArrowProcess"/>
    <dgm:cxn modelId="{1C24C524-9BAA-4A22-8F52-9BE2EAB12C26}" type="presParOf" srcId="{0C8B6177-F53D-428B-81EB-D08A93727F27}" destId="{6839C67B-C9D6-49B4-915B-59A058682174}" srcOrd="8" destOrd="0" presId="urn:microsoft.com/office/officeart/2009/layout/CircleArrowProcess"/>
    <dgm:cxn modelId="{BF8DFB03-EE33-4FFB-9F21-CC696D9626D7}" type="presParOf" srcId="{0C8B6177-F53D-428B-81EB-D08A93727F27}" destId="{C87D6701-FBD2-4010-97AD-50CEB4CABBA9}" srcOrd="9" destOrd="0" presId="urn:microsoft.com/office/officeart/2009/layout/CircleArrowProcess"/>
    <dgm:cxn modelId="{BD8C4067-E0F2-4E94-BF76-0E8DEE922241}" type="presParOf" srcId="{C87D6701-FBD2-4010-97AD-50CEB4CABBA9}" destId="{EECD80A0-3A66-4459-A9A0-8E8611871160}" srcOrd="0" destOrd="0" presId="urn:microsoft.com/office/officeart/2009/layout/CircleArrowProcess"/>
    <dgm:cxn modelId="{36128FBF-E6E8-4476-9D33-F425A3DBBC99}" type="presParOf" srcId="{0C8B6177-F53D-428B-81EB-D08A93727F27}" destId="{C65E0E83-1649-4145-8CBA-19FDDD3C1278}" srcOrd="10"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3200" b="1" dirty="0"/>
            <a:t>Discuss</a:t>
          </a:r>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2800" b="1" dirty="0"/>
            <a:t>Design</a:t>
          </a:r>
          <a:endParaRPr lang="en-US" sz="18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2400" b="1" dirty="0"/>
            <a:t>Develop</a:t>
          </a:r>
          <a:endParaRPr lang="en-US" sz="1600" b="1"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pt>
    <dgm:pt modelId="{A6EEB127-C2F5-4C0D-B108-CC2B3F78F4F1}" type="pres">
      <dgm:prSet presAssocID="{B388C4F7-DD86-40E4-BA83-6838C8E845B2}" presName="Parent" presStyleLbl="node0" presStyleIdx="0" presStyleCnt="1">
        <dgm:presLayoutVars>
          <dgm:chMax val="5"/>
          <dgm:chPref val="5"/>
        </dgm:presLayoutVars>
      </dgm:prSet>
      <dgm:spPr/>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169" custLinFactNeighborY="15454">
        <dgm:presLayoutVars>
          <dgm:chMax val="0"/>
          <dgm:chPref val="0"/>
        </dgm:presLayoutVars>
      </dgm:prSet>
      <dgm:spPr/>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9443D217-9168-4ECF-A563-7C2F4C998EAA}" type="presOf" srcId="{27C8F191-CB8B-4A89-9EDF-D94B6E4ADC92}" destId="{CCDD2561-1FC5-4EA6-AD90-3ADAF62A41D1}" srcOrd="0" destOrd="0" presId="urn:microsoft.com/office/officeart/2009/3/layout/CircleRelationship"/>
    <dgm:cxn modelId="{FDEC3F6B-F860-4E8B-8B14-455DBFCFBFB4}" srcId="{BE5B76ED-C686-4E97-9A28-74231B4FDDD1}" destId="{B388C4F7-DD86-40E4-BA83-6838C8E845B2}" srcOrd="0" destOrd="0" parTransId="{4F4EFEB2-AE6B-4B4E-A388-E726479684C1}" sibTransId="{BEE196C3-EEB3-4935-976F-A713EF603EEA}"/>
    <dgm:cxn modelId="{2D96128D-55F5-4B46-B071-9EA8CDCA9DCD}" srcId="{B388C4F7-DD86-40E4-BA83-6838C8E845B2}" destId="{AEFF5EA2-6931-4098-96C8-31AE53CB425B}" srcOrd="1" destOrd="0" parTransId="{AC52CE11-07EF-42A7-A67A-2231908FD231}" sibTransId="{FB25E557-3597-4AEA-B1FC-EA99A632BFB1}"/>
    <dgm:cxn modelId="{4E26289A-3825-4A9C-991F-8AB8A7EFD597}" srcId="{B388C4F7-DD86-40E4-BA83-6838C8E845B2}" destId="{27C8F191-CB8B-4A89-9EDF-D94B6E4ADC92}" srcOrd="0" destOrd="0" parTransId="{8EFDF7C7-310E-4ED5-B739-2186FB69ED8A}" sibTransId="{755F5D09-ECCD-4FC5-B350-FED951F57983}"/>
    <dgm:cxn modelId="{61F4EB9B-7EBC-4FC4-B727-C4A1C0EF0E59}" type="presOf" srcId="{AEFF5EA2-6931-4098-96C8-31AE53CB425B}" destId="{EB301C3D-F1F9-4A72-AC54-827EBC1AD812}" srcOrd="0" destOrd="0" presId="urn:microsoft.com/office/officeart/2009/3/layout/CircleRelationship"/>
    <dgm:cxn modelId="{873563D0-860F-487F-97A2-E4B8D49A3DAA}" type="presOf" srcId="{B388C4F7-DD86-40E4-BA83-6838C8E845B2}" destId="{A6EEB127-C2F5-4C0D-B108-CC2B3F78F4F1}" srcOrd="0" destOrd="0" presId="urn:microsoft.com/office/officeart/2009/3/layout/CircleRelationship"/>
    <dgm:cxn modelId="{A3AC16E3-96A0-4DCE-A502-BF3413F7EEBB}" type="presOf" srcId="{BE5B76ED-C686-4E97-9A28-74231B4FDDD1}" destId="{EC323DFF-E2DA-4381-8948-5F3D2CD82207}" srcOrd="0" destOrd="0" presId="urn:microsoft.com/office/officeart/2009/3/layout/CircleRelationship"/>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CAA8F-3759-415D-9A4B-5CC13F2FFA16}">
      <dsp:nvSpPr>
        <dsp:cNvPr id="0" name=""/>
        <dsp:cNvSpPr/>
      </dsp:nvSpPr>
      <dsp:spPr>
        <a:xfrm>
          <a:off x="13931" y="995673"/>
          <a:ext cx="8128000" cy="1183746"/>
        </a:xfrm>
        <a:prstGeom prst="rightArrow">
          <a:avLst>
            <a:gd name="adj1" fmla="val 50000"/>
            <a:gd name="adj2" fmla="val 5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IN" sz="2200" kern="1200" dirty="0"/>
            <a:t>Login or Signup for an account</a:t>
          </a:r>
        </a:p>
      </dsp:txBody>
      <dsp:txXfrm>
        <a:off x="13931" y="1291610"/>
        <a:ext cx="7832064" cy="591873"/>
      </dsp:txXfrm>
    </dsp:sp>
    <dsp:sp modelId="{F937E8DB-2B3D-4998-BCFF-998A778F3D1A}">
      <dsp:nvSpPr>
        <dsp:cNvPr id="0" name=""/>
        <dsp:cNvSpPr/>
      </dsp:nvSpPr>
      <dsp:spPr>
        <a:xfrm>
          <a:off x="-13931" y="1893964"/>
          <a:ext cx="2559150" cy="1403726"/>
        </a:xfrm>
        <a:prstGeom prst="rect">
          <a:avLst/>
        </a:prstGeom>
        <a:solidFill>
          <a:schemeClr val="accent4">
            <a:lumMod val="20000"/>
            <a:lumOff val="8000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Input gets an email id and a password.</a:t>
          </a:r>
        </a:p>
      </dsp:txBody>
      <dsp:txXfrm>
        <a:off x="-13931" y="1893964"/>
        <a:ext cx="2559150" cy="1403726"/>
      </dsp:txXfrm>
    </dsp:sp>
    <dsp:sp modelId="{C4C96C3C-174D-4936-A5AB-093E996A7693}">
      <dsp:nvSpPr>
        <dsp:cNvPr id="0" name=""/>
        <dsp:cNvSpPr/>
      </dsp:nvSpPr>
      <dsp:spPr>
        <a:xfrm>
          <a:off x="2517355" y="1390255"/>
          <a:ext cx="5624576" cy="1183746"/>
        </a:xfrm>
        <a:prstGeom prst="rightArrow">
          <a:avLst>
            <a:gd name="adj1" fmla="val 50000"/>
            <a:gd name="adj2" fmla="val 50000"/>
          </a:avLst>
        </a:prstGeom>
        <a:solidFill>
          <a:schemeClr val="accent4">
            <a:hueOff val="7951943"/>
            <a:satOff val="-3509"/>
            <a:lumOff val="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IN" sz="2200" kern="1200" dirty="0"/>
            <a:t>Login Backend</a:t>
          </a:r>
        </a:p>
      </dsp:txBody>
      <dsp:txXfrm>
        <a:off x="2517355" y="1686192"/>
        <a:ext cx="5328640" cy="591873"/>
      </dsp:txXfrm>
    </dsp:sp>
    <dsp:sp modelId="{94FDAE14-7BC0-4287-9B99-D117CE5A7325}">
      <dsp:nvSpPr>
        <dsp:cNvPr id="0" name=""/>
        <dsp:cNvSpPr/>
      </dsp:nvSpPr>
      <dsp:spPr>
        <a:xfrm>
          <a:off x="2545218" y="2274146"/>
          <a:ext cx="2378052" cy="1398322"/>
        </a:xfrm>
        <a:prstGeom prst="rect">
          <a:avLst/>
        </a:prstGeom>
        <a:solidFill>
          <a:schemeClr val="accent3">
            <a:lumMod val="20000"/>
            <a:lumOff val="80000"/>
          </a:schemeClr>
        </a:solidFill>
        <a:ln w="19050" cap="rnd" cmpd="sng" algn="ctr">
          <a:solidFill>
            <a:schemeClr val="accent4">
              <a:hueOff val="7951943"/>
              <a:satOff val="-3509"/>
              <a:lumOff val="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Request made to the AWS server to get access to database.</a:t>
          </a:r>
        </a:p>
      </dsp:txBody>
      <dsp:txXfrm>
        <a:off x="2545218" y="2274146"/>
        <a:ext cx="2378052" cy="1398322"/>
      </dsp:txXfrm>
    </dsp:sp>
    <dsp:sp modelId="{003E60C8-6688-47A5-9D8B-C5D116A9591E}">
      <dsp:nvSpPr>
        <dsp:cNvPr id="0" name=""/>
        <dsp:cNvSpPr/>
      </dsp:nvSpPr>
      <dsp:spPr>
        <a:xfrm>
          <a:off x="5020779" y="1784837"/>
          <a:ext cx="3121152" cy="1183746"/>
        </a:xfrm>
        <a:prstGeom prst="rightArrow">
          <a:avLst>
            <a:gd name="adj1" fmla="val 50000"/>
            <a:gd name="adj2" fmla="val 50000"/>
          </a:avLst>
        </a:prstGeom>
        <a:solidFill>
          <a:schemeClr val="accent4">
            <a:hueOff val="15903885"/>
            <a:satOff val="-701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254000" bIns="187920" numCol="1" spcCol="1270" anchor="ctr" anchorCtr="0">
          <a:noAutofit/>
        </a:bodyPr>
        <a:lstStyle/>
        <a:p>
          <a:pPr marL="0" lvl="0" indent="0" algn="l" defTabSz="977900">
            <a:lnSpc>
              <a:spcPct val="90000"/>
            </a:lnSpc>
            <a:spcBef>
              <a:spcPct val="0"/>
            </a:spcBef>
            <a:spcAft>
              <a:spcPct val="35000"/>
            </a:spcAft>
            <a:buNone/>
          </a:pPr>
          <a:r>
            <a:rPr lang="en-IN" sz="2200" kern="1200" dirty="0"/>
            <a:t>Return Intent</a:t>
          </a:r>
        </a:p>
      </dsp:txBody>
      <dsp:txXfrm>
        <a:off x="5020779" y="2080774"/>
        <a:ext cx="2825216" cy="591873"/>
      </dsp:txXfrm>
    </dsp:sp>
    <dsp:sp modelId="{4622BCA2-4DCB-490C-A49D-6F1EE6030CE1}">
      <dsp:nvSpPr>
        <dsp:cNvPr id="0" name=""/>
        <dsp:cNvSpPr/>
      </dsp:nvSpPr>
      <dsp:spPr>
        <a:xfrm>
          <a:off x="5012067" y="2701598"/>
          <a:ext cx="2503424" cy="1203673"/>
        </a:xfrm>
        <a:prstGeom prst="rect">
          <a:avLst/>
        </a:prstGeom>
        <a:solidFill>
          <a:schemeClr val="accent5">
            <a:lumMod val="20000"/>
            <a:lumOff val="80000"/>
          </a:schemeClr>
        </a:solidFill>
        <a:ln w="19050" cap="rnd" cmpd="sng" algn="ctr">
          <a:solidFill>
            <a:schemeClr val="accent4">
              <a:hueOff val="15903885"/>
              <a:satOff val="-7017"/>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i="0" kern="1200" dirty="0"/>
            <a:t>Intent fired to get access to the user’s account.</a:t>
          </a:r>
        </a:p>
      </dsp:txBody>
      <dsp:txXfrm>
        <a:off x="5012067" y="2701598"/>
        <a:ext cx="2503424" cy="1203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CAA8F-3759-415D-9A4B-5CC13F2FFA16}">
      <dsp:nvSpPr>
        <dsp:cNvPr id="0" name=""/>
        <dsp:cNvSpPr/>
      </dsp:nvSpPr>
      <dsp:spPr>
        <a:xfrm>
          <a:off x="14563" y="902606"/>
          <a:ext cx="8496663" cy="1237437"/>
        </a:xfrm>
        <a:prstGeom prst="rightArrow">
          <a:avLst>
            <a:gd name="adj1" fmla="val 50000"/>
            <a:gd name="adj2" fmla="val 5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6443" numCol="1" spcCol="1270" anchor="ctr" anchorCtr="0">
          <a:noAutofit/>
        </a:bodyPr>
        <a:lstStyle/>
        <a:p>
          <a:pPr marL="0" lvl="0" indent="0" algn="l" defTabSz="1022350">
            <a:lnSpc>
              <a:spcPct val="90000"/>
            </a:lnSpc>
            <a:spcBef>
              <a:spcPct val="0"/>
            </a:spcBef>
            <a:spcAft>
              <a:spcPct val="35000"/>
            </a:spcAft>
            <a:buNone/>
          </a:pPr>
          <a:r>
            <a:rPr lang="en-IN" sz="2300" kern="1200" dirty="0"/>
            <a:t>Post a new query</a:t>
          </a:r>
        </a:p>
      </dsp:txBody>
      <dsp:txXfrm>
        <a:off x="14563" y="1211965"/>
        <a:ext cx="8187304" cy="618719"/>
      </dsp:txXfrm>
    </dsp:sp>
    <dsp:sp modelId="{F937E8DB-2B3D-4998-BCFF-998A778F3D1A}">
      <dsp:nvSpPr>
        <dsp:cNvPr id="0" name=""/>
        <dsp:cNvSpPr/>
      </dsp:nvSpPr>
      <dsp:spPr>
        <a:xfrm>
          <a:off x="-14563" y="1841640"/>
          <a:ext cx="2675226" cy="1467395"/>
        </a:xfrm>
        <a:prstGeom prst="rect">
          <a:avLst/>
        </a:prstGeom>
        <a:solidFill>
          <a:schemeClr val="accent4">
            <a:lumMod val="20000"/>
            <a:lumOff val="8000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dirty="0"/>
            <a:t>Input gets a question or doubt in normal human language.</a:t>
          </a:r>
        </a:p>
      </dsp:txBody>
      <dsp:txXfrm>
        <a:off x="-14563" y="1841640"/>
        <a:ext cx="2675226" cy="1467395"/>
      </dsp:txXfrm>
    </dsp:sp>
    <dsp:sp modelId="{C4C96C3C-174D-4936-A5AB-093E996A7693}">
      <dsp:nvSpPr>
        <dsp:cNvPr id="0" name=""/>
        <dsp:cNvSpPr/>
      </dsp:nvSpPr>
      <dsp:spPr>
        <a:xfrm>
          <a:off x="2631535" y="1315085"/>
          <a:ext cx="5879690" cy="1237437"/>
        </a:xfrm>
        <a:prstGeom prst="rightArrow">
          <a:avLst>
            <a:gd name="adj1" fmla="val 50000"/>
            <a:gd name="adj2" fmla="val 50000"/>
          </a:avLst>
        </a:prstGeom>
        <a:solidFill>
          <a:schemeClr val="accent4">
            <a:hueOff val="7951943"/>
            <a:satOff val="-3509"/>
            <a:lumOff val="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6443" numCol="1" spcCol="1270" anchor="ctr" anchorCtr="0">
          <a:noAutofit/>
        </a:bodyPr>
        <a:lstStyle/>
        <a:p>
          <a:pPr marL="0" lvl="0" indent="0" algn="l" defTabSz="1022350">
            <a:lnSpc>
              <a:spcPct val="90000"/>
            </a:lnSpc>
            <a:spcBef>
              <a:spcPct val="0"/>
            </a:spcBef>
            <a:spcAft>
              <a:spcPct val="35000"/>
            </a:spcAft>
            <a:buNone/>
          </a:pPr>
          <a:r>
            <a:rPr lang="en-IN" sz="2300" kern="1200" dirty="0"/>
            <a:t>Processing Backend</a:t>
          </a:r>
        </a:p>
      </dsp:txBody>
      <dsp:txXfrm>
        <a:off x="2631535" y="1624444"/>
        <a:ext cx="5570331" cy="618719"/>
      </dsp:txXfrm>
    </dsp:sp>
    <dsp:sp modelId="{94FDAE14-7BC0-4287-9B99-D117CE5A7325}">
      <dsp:nvSpPr>
        <dsp:cNvPr id="0" name=""/>
        <dsp:cNvSpPr/>
      </dsp:nvSpPr>
      <dsp:spPr>
        <a:xfrm>
          <a:off x="2695494" y="2211927"/>
          <a:ext cx="2485914" cy="2073395"/>
        </a:xfrm>
        <a:prstGeom prst="rect">
          <a:avLst/>
        </a:prstGeom>
        <a:solidFill>
          <a:schemeClr val="accent3">
            <a:lumMod val="20000"/>
            <a:lumOff val="80000"/>
          </a:schemeClr>
        </a:solidFill>
        <a:ln w="19050" cap="rnd" cmpd="sng" algn="ctr">
          <a:solidFill>
            <a:schemeClr val="accent4">
              <a:hueOff val="7951943"/>
              <a:satOff val="-3509"/>
              <a:lumOff val="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kern="1200" dirty="0"/>
            <a:t>The query is posted to the main database where machine learning algorithm processes the question and classifies it into different tags.</a:t>
          </a:r>
        </a:p>
      </dsp:txBody>
      <dsp:txXfrm>
        <a:off x="2695494" y="2211927"/>
        <a:ext cx="2485914" cy="2073395"/>
      </dsp:txXfrm>
    </dsp:sp>
    <dsp:sp modelId="{003E60C8-6688-47A5-9D8B-C5D116A9591E}">
      <dsp:nvSpPr>
        <dsp:cNvPr id="0" name=""/>
        <dsp:cNvSpPr/>
      </dsp:nvSpPr>
      <dsp:spPr>
        <a:xfrm>
          <a:off x="5248507" y="1727564"/>
          <a:ext cx="3262718" cy="1237437"/>
        </a:xfrm>
        <a:prstGeom prst="rightArrow">
          <a:avLst>
            <a:gd name="adj1" fmla="val 50000"/>
            <a:gd name="adj2" fmla="val 50000"/>
          </a:avLst>
        </a:prstGeom>
        <a:solidFill>
          <a:schemeClr val="accent4">
            <a:hueOff val="15903885"/>
            <a:satOff val="-701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254000" bIns="196443" numCol="1" spcCol="1270" anchor="ctr" anchorCtr="0">
          <a:noAutofit/>
        </a:bodyPr>
        <a:lstStyle/>
        <a:p>
          <a:pPr marL="0" lvl="0" indent="0" algn="l" defTabSz="1022350">
            <a:lnSpc>
              <a:spcPct val="90000"/>
            </a:lnSpc>
            <a:spcBef>
              <a:spcPct val="0"/>
            </a:spcBef>
            <a:spcAft>
              <a:spcPct val="35000"/>
            </a:spcAft>
            <a:buNone/>
          </a:pPr>
          <a:r>
            <a:rPr lang="en-IN" sz="2300" kern="1200" dirty="0"/>
            <a:t>Return Intent</a:t>
          </a:r>
        </a:p>
      </dsp:txBody>
      <dsp:txXfrm>
        <a:off x="5248507" y="2036923"/>
        <a:ext cx="2953359" cy="618719"/>
      </dsp:txXfrm>
    </dsp:sp>
    <dsp:sp modelId="{4622BCA2-4DCB-490C-A49D-6F1EE6030CE1}">
      <dsp:nvSpPr>
        <dsp:cNvPr id="0" name=""/>
        <dsp:cNvSpPr/>
      </dsp:nvSpPr>
      <dsp:spPr>
        <a:xfrm>
          <a:off x="5239400" y="2650861"/>
          <a:ext cx="2616972" cy="1798603"/>
        </a:xfrm>
        <a:prstGeom prst="rect">
          <a:avLst/>
        </a:prstGeom>
        <a:solidFill>
          <a:schemeClr val="accent5">
            <a:lumMod val="20000"/>
            <a:lumOff val="80000"/>
          </a:schemeClr>
        </a:solidFill>
        <a:ln w="19050" cap="rnd" cmpd="sng" algn="ctr">
          <a:solidFill>
            <a:schemeClr val="accent4">
              <a:hueOff val="15903885"/>
              <a:satOff val="-7017"/>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i="0" kern="1200" dirty="0"/>
            <a:t>Users with tag preferences already provided in their accounts receive an opportunity to answer the queries.</a:t>
          </a:r>
        </a:p>
      </dsp:txBody>
      <dsp:txXfrm>
        <a:off x="5239400" y="2650861"/>
        <a:ext cx="2616972" cy="1798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53A546-7C4B-456C-8E63-10AAAC251494}">
      <dsp:nvSpPr>
        <dsp:cNvPr id="0" name=""/>
        <dsp:cNvSpPr/>
      </dsp:nvSpPr>
      <dsp:spPr>
        <a:xfrm>
          <a:off x="3573563" y="0"/>
          <a:ext cx="2534991" cy="2535249"/>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2788E2-CEA2-40DA-9FD7-07425B5B9DF8}">
      <dsp:nvSpPr>
        <dsp:cNvPr id="0" name=""/>
        <dsp:cNvSpPr/>
      </dsp:nvSpPr>
      <dsp:spPr>
        <a:xfrm>
          <a:off x="6104750" y="752305"/>
          <a:ext cx="1519758" cy="100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The user inputs a new question as input.</a:t>
          </a:r>
        </a:p>
      </dsp:txBody>
      <dsp:txXfrm>
        <a:off x="6104750" y="752305"/>
        <a:ext cx="1519758" cy="1008452"/>
      </dsp:txXfrm>
    </dsp:sp>
    <dsp:sp modelId="{3D3B136F-D320-41AA-8A2E-BC9F36AF4756}">
      <dsp:nvSpPr>
        <dsp:cNvPr id="0" name=""/>
        <dsp:cNvSpPr/>
      </dsp:nvSpPr>
      <dsp:spPr>
        <a:xfrm>
          <a:off x="3866605" y="917691"/>
          <a:ext cx="1947956" cy="70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IN" sz="1600" kern="1200" dirty="0"/>
            <a:t>Post a new query</a:t>
          </a:r>
        </a:p>
      </dsp:txBody>
      <dsp:txXfrm>
        <a:off x="3866605" y="917691"/>
        <a:ext cx="1947956" cy="707261"/>
      </dsp:txXfrm>
    </dsp:sp>
    <dsp:sp modelId="{8F4D3442-15D9-483F-9866-DF7CBEC7C049}">
      <dsp:nvSpPr>
        <dsp:cNvPr id="0" name=""/>
        <dsp:cNvSpPr/>
      </dsp:nvSpPr>
      <dsp:spPr>
        <a:xfrm>
          <a:off x="2869319" y="1456877"/>
          <a:ext cx="2534991" cy="2535249"/>
        </a:xfrm>
        <a:prstGeom prst="leftCircularArrow">
          <a:avLst>
            <a:gd name="adj1" fmla="val 10980"/>
            <a:gd name="adj2" fmla="val 1142322"/>
            <a:gd name="adj3" fmla="val 6300000"/>
            <a:gd name="adj4" fmla="val 18900000"/>
            <a:gd name="adj5" fmla="val 12500"/>
          </a:avLst>
        </a:prstGeom>
        <a:solidFill>
          <a:schemeClr val="accent4">
            <a:hueOff val="5301295"/>
            <a:satOff val="-2339"/>
            <a:lumOff val="1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5F065A-564A-41F8-83E8-C83AB1D4EA17}">
      <dsp:nvSpPr>
        <dsp:cNvPr id="0" name=""/>
        <dsp:cNvSpPr/>
      </dsp:nvSpPr>
      <dsp:spPr>
        <a:xfrm>
          <a:off x="5412395" y="2226663"/>
          <a:ext cx="1519758" cy="100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At the backend side of the AWS server, ML algorithm does the work</a:t>
          </a:r>
        </a:p>
      </dsp:txBody>
      <dsp:txXfrm>
        <a:off x="5412395" y="2226663"/>
        <a:ext cx="1519758" cy="1008452"/>
      </dsp:txXfrm>
    </dsp:sp>
    <dsp:sp modelId="{F783D599-43EA-4978-A2D6-EA44C34A859F}">
      <dsp:nvSpPr>
        <dsp:cNvPr id="0" name=""/>
        <dsp:cNvSpPr/>
      </dsp:nvSpPr>
      <dsp:spPr>
        <a:xfrm>
          <a:off x="3426152" y="2377258"/>
          <a:ext cx="1414669" cy="70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kern="1200" dirty="0"/>
            <a:t>Query classified into tags.</a:t>
          </a:r>
        </a:p>
      </dsp:txBody>
      <dsp:txXfrm>
        <a:off x="3426152" y="2377258"/>
        <a:ext cx="1414669" cy="707261"/>
      </dsp:txXfrm>
    </dsp:sp>
    <dsp:sp modelId="{24C50D4F-0FDE-4807-8B47-DFD34EF5DBB8}">
      <dsp:nvSpPr>
        <dsp:cNvPr id="0" name=""/>
        <dsp:cNvSpPr/>
      </dsp:nvSpPr>
      <dsp:spPr>
        <a:xfrm>
          <a:off x="3573563" y="2919133"/>
          <a:ext cx="2534991" cy="2535249"/>
        </a:xfrm>
        <a:prstGeom prst="circularArrow">
          <a:avLst>
            <a:gd name="adj1" fmla="val 10980"/>
            <a:gd name="adj2" fmla="val 1142322"/>
            <a:gd name="adj3" fmla="val 4500000"/>
            <a:gd name="adj4" fmla="val 13500000"/>
            <a:gd name="adj5" fmla="val 12500"/>
          </a:avLst>
        </a:prstGeom>
        <a:solidFill>
          <a:schemeClr val="accent4">
            <a:hueOff val="10602590"/>
            <a:satOff val="-4678"/>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FA657-1153-4EC4-8363-3A2448DBBB98}">
      <dsp:nvSpPr>
        <dsp:cNvPr id="0" name=""/>
        <dsp:cNvSpPr/>
      </dsp:nvSpPr>
      <dsp:spPr>
        <a:xfrm>
          <a:off x="6104750" y="3671439"/>
          <a:ext cx="1519758" cy="1008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t>The users have their own preferences and get a chance to answer the queries.</a:t>
          </a:r>
        </a:p>
      </dsp:txBody>
      <dsp:txXfrm>
        <a:off x="6104750" y="3671439"/>
        <a:ext cx="1519758" cy="1008452"/>
      </dsp:txXfrm>
    </dsp:sp>
    <dsp:sp modelId="{6839C67B-C9D6-49B4-915B-59A058682174}">
      <dsp:nvSpPr>
        <dsp:cNvPr id="0" name=""/>
        <dsp:cNvSpPr/>
      </dsp:nvSpPr>
      <dsp:spPr>
        <a:xfrm>
          <a:off x="4255165" y="3680075"/>
          <a:ext cx="1414669" cy="70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IN" sz="1600" kern="1200" dirty="0"/>
            <a:t>Query sent to interested developers</a:t>
          </a:r>
        </a:p>
      </dsp:txBody>
      <dsp:txXfrm>
        <a:off x="4255165" y="3680075"/>
        <a:ext cx="1414669" cy="707261"/>
      </dsp:txXfrm>
    </dsp:sp>
    <dsp:sp modelId="{EECD80A0-3A66-4459-A9A0-8E8611871160}">
      <dsp:nvSpPr>
        <dsp:cNvPr id="0" name=""/>
        <dsp:cNvSpPr/>
      </dsp:nvSpPr>
      <dsp:spPr>
        <a:xfrm>
          <a:off x="3050016" y="4544087"/>
          <a:ext cx="2177876" cy="2178929"/>
        </a:xfrm>
        <a:prstGeom prst="blockArc">
          <a:avLst>
            <a:gd name="adj1" fmla="val 0"/>
            <a:gd name="adj2" fmla="val 18900000"/>
            <a:gd name="adj3" fmla="val 12740"/>
          </a:avLst>
        </a:prstGeom>
        <a:solidFill>
          <a:schemeClr val="accent4">
            <a:hueOff val="15903885"/>
            <a:satOff val="-701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5E0E83-1649-4145-8CBA-19FDDD3C1278}">
      <dsp:nvSpPr>
        <dsp:cNvPr id="0" name=""/>
        <dsp:cNvSpPr/>
      </dsp:nvSpPr>
      <dsp:spPr>
        <a:xfrm>
          <a:off x="3426152" y="5296392"/>
          <a:ext cx="1414669" cy="707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The end user gets the answers and discussion with other developers on the application.</a:t>
          </a:r>
        </a:p>
      </dsp:txBody>
      <dsp:txXfrm>
        <a:off x="3426152" y="5296392"/>
        <a:ext cx="1414669" cy="707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Discuss</a:t>
          </a:r>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Design</a:t>
          </a:r>
          <a:endParaRPr lang="en-US" sz="1800" b="1" kern="1200" dirty="0"/>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4874746" y="76221"/>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Develop</a:t>
          </a:r>
          <a:endParaRPr lang="en-US" sz="1600" b="1" kern="1200" dirty="0"/>
        </a:p>
      </dsp:txBody>
      <dsp:txXfrm>
        <a:off x="5169835" y="37121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5/30/2020</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5/30/2020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5/30/2020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5/30/2020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jp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4">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6" name="Picture 5">
            <a:extLst>
              <a:ext uri="{FF2B5EF4-FFF2-40B4-BE49-F238E27FC236}">
                <a16:creationId xmlns:a16="http://schemas.microsoft.com/office/drawing/2014/main" id="{118CC7B6-E5ED-41FD-8DF0-2AE2445A4A22}"/>
              </a:ext>
            </a:extLst>
          </p:cNvPr>
          <p:cNvPicPr>
            <a:picLocks noChangeAspect="1"/>
          </p:cNvPicPr>
          <p:nvPr/>
        </p:nvPicPr>
        <p:blipFill>
          <a:blip r:embed="rId5"/>
          <a:stretch>
            <a:fillRect/>
          </a:stretch>
        </p:blipFill>
        <p:spPr>
          <a:xfrm>
            <a:off x="3440893" y="858799"/>
            <a:ext cx="4639654" cy="3480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a:extLst>
              <a:ext uri="{FF2B5EF4-FFF2-40B4-BE49-F238E27FC236}">
                <a16:creationId xmlns:a16="http://schemas.microsoft.com/office/drawing/2014/main" id="{409AF14C-17CB-4EC0-811D-01584BA0DF23}"/>
              </a:ext>
            </a:extLst>
          </p:cNvPr>
          <p:cNvSpPr txBox="1"/>
          <p:nvPr/>
        </p:nvSpPr>
        <p:spPr>
          <a:xfrm>
            <a:off x="461554" y="148045"/>
            <a:ext cx="10598332" cy="369332"/>
          </a:xfrm>
          <a:prstGeom prst="rect">
            <a:avLst/>
          </a:prstGeom>
          <a:noFill/>
        </p:spPr>
        <p:txBody>
          <a:bodyPr wrap="square" rtlCol="0">
            <a:spAutoFit/>
          </a:bodyPr>
          <a:lstStyle/>
          <a:p>
            <a:r>
              <a:rPr lang="en-IN" dirty="0">
                <a:solidFill>
                  <a:schemeClr val="tx1">
                    <a:lumMod val="65000"/>
                  </a:schemeClr>
                </a:solidFill>
                <a:latin typeface="Candara" panose="020E0502030303020204" pitchFamily="34" charset="0"/>
              </a:rPr>
              <a:t>A Minor Project Presentation for the project :</a:t>
            </a:r>
          </a:p>
        </p:txBody>
      </p:sp>
      <p:sp>
        <p:nvSpPr>
          <p:cNvPr id="11" name="TextBox 10">
            <a:extLst>
              <a:ext uri="{FF2B5EF4-FFF2-40B4-BE49-F238E27FC236}">
                <a16:creationId xmlns:a16="http://schemas.microsoft.com/office/drawing/2014/main" id="{5B2B636C-B368-4BF3-BE0A-14344704AF8E}"/>
              </a:ext>
            </a:extLst>
          </p:cNvPr>
          <p:cNvSpPr txBox="1"/>
          <p:nvPr/>
        </p:nvSpPr>
        <p:spPr>
          <a:xfrm>
            <a:off x="339634" y="5197793"/>
            <a:ext cx="11382103" cy="147732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r>
              <a:rPr lang="en-IN" dirty="0">
                <a:solidFill>
                  <a:schemeClr val="tx1">
                    <a:lumMod val="65000"/>
                  </a:schemeClr>
                </a:solidFill>
              </a:rPr>
              <a:t>This project is completely developed by team semicolon under the guidance of Prof. Divya Kumari. The members of the team are:</a:t>
            </a:r>
          </a:p>
          <a:p>
            <a:pPr marL="342900" indent="-342900">
              <a:buAutoNum type="arabicPeriod"/>
            </a:pPr>
            <a:r>
              <a:rPr lang="en-IN" dirty="0">
                <a:solidFill>
                  <a:schemeClr val="tx1">
                    <a:lumMod val="65000"/>
                  </a:schemeClr>
                </a:solidFill>
              </a:rPr>
              <a:t>Devansh Kashyap 1706036</a:t>
            </a:r>
          </a:p>
          <a:p>
            <a:pPr marL="342900" indent="-342900">
              <a:buAutoNum type="arabicPeriod"/>
            </a:pPr>
            <a:r>
              <a:rPr lang="en-IN" dirty="0">
                <a:solidFill>
                  <a:schemeClr val="tx1">
                    <a:lumMod val="65000"/>
                  </a:schemeClr>
                </a:solidFill>
              </a:rPr>
              <a:t>Harsh Singh 1706038</a:t>
            </a:r>
          </a:p>
          <a:p>
            <a:pPr marL="342900" indent="-342900">
              <a:buAutoNum type="arabicPeriod"/>
            </a:pPr>
            <a:r>
              <a:rPr lang="en-IN" dirty="0">
                <a:solidFill>
                  <a:schemeClr val="tx1">
                    <a:lumMod val="65000"/>
                  </a:schemeClr>
                </a:solidFill>
              </a:rPr>
              <a:t>Himanshu 1706040</a:t>
            </a: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mc:Choice xmlns:p14="http://schemas.microsoft.com/office/powerpoint/2010/main" Requires="p14">
      <p:transition spd="slow" p14:dur="3400" advClick="0" advTm="3000">
        <p14:reveal/>
        <p:sndAc>
          <p:stSnd>
            <p:snd r:embed="rId3" name="whoosh.wav"/>
          </p:stSnd>
        </p:sndAc>
      </p:transition>
    </mc:Choice>
    <mc:Fallback>
      <p:transition spd="slow" advClick="0" advTm="3000">
        <p:fade/>
        <p:sndAc>
          <p:stSnd>
            <p:snd r:embed="rId3" name="whoosh.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AB91-7F66-46B8-A724-34B5B074F728}"/>
              </a:ext>
            </a:extLst>
          </p:cNvPr>
          <p:cNvSpPr>
            <a:spLocks noGrp="1"/>
          </p:cNvSpPr>
          <p:nvPr>
            <p:ph type="title"/>
          </p:nvPr>
        </p:nvSpPr>
        <p:spPr>
          <a:xfrm>
            <a:off x="1965961" y="5277394"/>
            <a:ext cx="10131425" cy="1456267"/>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IN" sz="5400" b="1" dirty="0">
                <a:latin typeface="Candara" panose="020E0502030303020204" pitchFamily="34" charset="0"/>
              </a:rPr>
              <a:t>UML DIAGRAMS</a:t>
            </a:r>
            <a:r>
              <a:rPr lang="en-IN" sz="4400" dirty="0">
                <a:latin typeface="Candara" panose="020E0502030303020204" pitchFamily="34" charset="0"/>
              </a:rPr>
              <a:t> </a:t>
            </a:r>
          </a:p>
        </p:txBody>
      </p:sp>
      <p:pic>
        <p:nvPicPr>
          <p:cNvPr id="3" name="giphy">
            <a:hlinkClick r:id="" action="ppaction://media"/>
            <a:extLst>
              <a:ext uri="{FF2B5EF4-FFF2-40B4-BE49-F238E27FC236}">
                <a16:creationId xmlns:a16="http://schemas.microsoft.com/office/drawing/2014/main" id="{2A6C394F-ABFE-461B-8010-240D454F68BC}"/>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6">
                <a:lumMod val="75000"/>
                <a:tint val="45000"/>
                <a:satMod val="400000"/>
              </a:schemeClr>
            </a:duotone>
          </a:blip>
          <a:stretch>
            <a:fillRect/>
          </a:stretch>
        </p:blipFill>
        <p:spPr>
          <a:xfrm>
            <a:off x="304800" y="803065"/>
            <a:ext cx="3352799" cy="3352799"/>
          </a:xfrm>
          <a:prstGeom prst="rect">
            <a:avLst/>
          </a:prstGeom>
        </p:spPr>
      </p:pic>
      <p:sp>
        <p:nvSpPr>
          <p:cNvPr id="4" name="TextBox 3">
            <a:extLst>
              <a:ext uri="{FF2B5EF4-FFF2-40B4-BE49-F238E27FC236}">
                <a16:creationId xmlns:a16="http://schemas.microsoft.com/office/drawing/2014/main" id="{B22E686A-B755-4E20-97AE-D41A1DC96D40}"/>
              </a:ext>
            </a:extLst>
          </p:cNvPr>
          <p:cNvSpPr txBox="1"/>
          <p:nvPr/>
        </p:nvSpPr>
        <p:spPr>
          <a:xfrm>
            <a:off x="4711337" y="862149"/>
            <a:ext cx="6984274" cy="3539430"/>
          </a:xfrm>
          <a:prstGeom prst="rect">
            <a:avLst/>
          </a:prstGeom>
          <a:noFill/>
        </p:spPr>
        <p:txBody>
          <a:bodyPr wrap="square" rtlCol="0">
            <a:spAutoFit/>
          </a:bodyPr>
          <a:lstStyle/>
          <a:p>
            <a:pPr algn="r"/>
            <a:r>
              <a:rPr lang="en-US" sz="2800" dirty="0">
                <a:latin typeface="Lucida Sans" panose="020B0602030504020204" pitchFamily="34" charset="0"/>
              </a:rPr>
              <a:t>A </a:t>
            </a:r>
            <a:r>
              <a:rPr lang="en-US" sz="2800" b="1" dirty="0">
                <a:latin typeface="Lucida Sans" panose="020B0602030504020204" pitchFamily="34" charset="0"/>
              </a:rPr>
              <a:t>UML diagram</a:t>
            </a:r>
            <a:r>
              <a:rPr lang="en-US" sz="2800" dirty="0">
                <a:latin typeface="Lucida Sans" panose="020B0602030504020204" pitchFamily="34" charset="0"/>
              </a:rPr>
              <a:t> is a </a:t>
            </a:r>
            <a:r>
              <a:rPr lang="en-US" sz="2800" b="1" dirty="0">
                <a:latin typeface="Lucida Sans" panose="020B0602030504020204" pitchFamily="34" charset="0"/>
              </a:rPr>
              <a:t>diagram</a:t>
            </a:r>
            <a:r>
              <a:rPr lang="en-US" sz="2800" dirty="0">
                <a:latin typeface="Lucida Sans" panose="020B0602030504020204" pitchFamily="34" charset="0"/>
              </a:rPr>
              <a:t> based on the </a:t>
            </a:r>
            <a:r>
              <a:rPr lang="en-US" sz="2800" b="1" dirty="0">
                <a:latin typeface="Lucida Sans" panose="020B0602030504020204" pitchFamily="34" charset="0"/>
              </a:rPr>
              <a:t>UML</a:t>
            </a:r>
            <a:r>
              <a:rPr lang="en-US" sz="2800" dirty="0">
                <a:latin typeface="Lucida Sans" panose="020B0602030504020204" pitchFamily="34" charset="0"/>
              </a:rPr>
              <a:t> (Unified Modeling Language) with the purpose of visually representing a system along with its main actors, roles, actions, artifacts or classes, in order to better understand, alter, maintain, or document information about the system.</a:t>
            </a:r>
            <a:endParaRPr lang="en-IN" sz="2800" dirty="0">
              <a:latin typeface="Lucida Sans" panose="020B0602030504020204" pitchFamily="34" charset="0"/>
            </a:endParaRPr>
          </a:p>
        </p:txBody>
      </p:sp>
    </p:spTree>
    <p:extLst>
      <p:ext uri="{BB962C8B-B14F-4D97-AF65-F5344CB8AC3E}">
        <p14:creationId xmlns:p14="http://schemas.microsoft.com/office/powerpoint/2010/main" val="2523810028"/>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FE589B-68A3-4BD9-8B63-1A686B133D5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134212" y="322217"/>
            <a:ext cx="7143928" cy="6128204"/>
          </a:xfrm>
          <a:prstGeom prst="rect">
            <a:avLst/>
          </a:prstGeom>
          <a:ln w="28575">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5">
            <a:extLst>
              <a:ext uri="{FF2B5EF4-FFF2-40B4-BE49-F238E27FC236}">
                <a16:creationId xmlns:a16="http://schemas.microsoft.com/office/drawing/2014/main" id="{6C56F4D4-9CCC-4C43-8F6E-8F2C35F3E3F1}"/>
              </a:ext>
            </a:extLst>
          </p:cNvPr>
          <p:cNvSpPr txBox="1"/>
          <p:nvPr/>
        </p:nvSpPr>
        <p:spPr>
          <a:xfrm>
            <a:off x="287383" y="232703"/>
            <a:ext cx="2873828" cy="52322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IN" sz="2800" dirty="0"/>
              <a:t>Use Case Diagram</a:t>
            </a:r>
          </a:p>
        </p:txBody>
      </p:sp>
      <p:sp>
        <p:nvSpPr>
          <p:cNvPr id="7" name="TextBox 6">
            <a:extLst>
              <a:ext uri="{FF2B5EF4-FFF2-40B4-BE49-F238E27FC236}">
                <a16:creationId xmlns:a16="http://schemas.microsoft.com/office/drawing/2014/main" id="{4A964CEE-0072-4F3A-9C6C-C87AFA3D613F}"/>
              </a:ext>
            </a:extLst>
          </p:cNvPr>
          <p:cNvSpPr txBox="1"/>
          <p:nvPr/>
        </p:nvSpPr>
        <p:spPr>
          <a:xfrm>
            <a:off x="226423" y="1524000"/>
            <a:ext cx="3675017" cy="304698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sz="2400" dirty="0"/>
              <a:t>A use case diagram at its simplest is a representation of a user's interaction with the system that shows the relationship between the user and the different use cases in which the user is involved. </a:t>
            </a:r>
            <a:endParaRPr lang="en-IN" sz="2400" dirty="0"/>
          </a:p>
        </p:txBody>
      </p:sp>
    </p:spTree>
    <p:extLst>
      <p:ext uri="{BB962C8B-B14F-4D97-AF65-F5344CB8AC3E}">
        <p14:creationId xmlns:p14="http://schemas.microsoft.com/office/powerpoint/2010/main" val="3305537652"/>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EA55BC-00A9-4C59-A2A2-F0CA9CA3DC0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960369" y="870856"/>
            <a:ext cx="9093901" cy="5573486"/>
          </a:xfrm>
          <a:prstGeom prst="rect">
            <a:avLst/>
          </a:prstGeom>
          <a:ln w="38100" cap="sq">
            <a:solidFill>
              <a:schemeClr val="bg1"/>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FB152496-DF29-48AA-A5BB-7BB3F31E6D4D}"/>
              </a:ext>
            </a:extLst>
          </p:cNvPr>
          <p:cNvSpPr txBox="1"/>
          <p:nvPr/>
        </p:nvSpPr>
        <p:spPr>
          <a:xfrm>
            <a:off x="287383" y="173819"/>
            <a:ext cx="3169920"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2800" dirty="0"/>
              <a:t>Data Flow Diagram</a:t>
            </a:r>
          </a:p>
        </p:txBody>
      </p:sp>
      <p:sp>
        <p:nvSpPr>
          <p:cNvPr id="6" name="TextBox 5">
            <a:extLst>
              <a:ext uri="{FF2B5EF4-FFF2-40B4-BE49-F238E27FC236}">
                <a16:creationId xmlns:a16="http://schemas.microsoft.com/office/drawing/2014/main" id="{3960309F-4022-4098-9A03-D3329B03BFDA}"/>
              </a:ext>
            </a:extLst>
          </p:cNvPr>
          <p:cNvSpPr txBox="1"/>
          <p:nvPr/>
        </p:nvSpPr>
        <p:spPr>
          <a:xfrm>
            <a:off x="226424" y="1524000"/>
            <a:ext cx="2621280"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400" dirty="0"/>
              <a:t>A data-flow diagram is a way of representing a flow of data through a process or a system. The DFD also provides information about the outputs and inputs of each entity and the process itself.</a:t>
            </a:r>
            <a:endParaRPr lang="en-IN" sz="3200" dirty="0"/>
          </a:p>
        </p:txBody>
      </p:sp>
    </p:spTree>
    <p:extLst>
      <p:ext uri="{BB962C8B-B14F-4D97-AF65-F5344CB8AC3E}">
        <p14:creationId xmlns:p14="http://schemas.microsoft.com/office/powerpoint/2010/main" val="37522317"/>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D20CC8-5FB6-40A1-93F7-39FC55B995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5251178" y="144054"/>
            <a:ext cx="5556250" cy="6565900"/>
          </a:xfrm>
          <a:prstGeom prst="rect">
            <a:avLst/>
          </a:prstGeom>
          <a:ln w="38100" cap="sq">
            <a:solidFill>
              <a:schemeClr val="bg1"/>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TextBox 5">
            <a:extLst>
              <a:ext uri="{FF2B5EF4-FFF2-40B4-BE49-F238E27FC236}">
                <a16:creationId xmlns:a16="http://schemas.microsoft.com/office/drawing/2014/main" id="{C4BBEF53-9500-43C9-B0E8-BEC2597310E3}"/>
              </a:ext>
            </a:extLst>
          </p:cNvPr>
          <p:cNvSpPr txBox="1"/>
          <p:nvPr/>
        </p:nvSpPr>
        <p:spPr>
          <a:xfrm>
            <a:off x="287383" y="173819"/>
            <a:ext cx="3169920"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IN" sz="2800" dirty="0"/>
              <a:t>Activity Diagram</a:t>
            </a:r>
          </a:p>
        </p:txBody>
      </p:sp>
      <p:sp>
        <p:nvSpPr>
          <p:cNvPr id="7" name="TextBox 6">
            <a:extLst>
              <a:ext uri="{FF2B5EF4-FFF2-40B4-BE49-F238E27FC236}">
                <a16:creationId xmlns:a16="http://schemas.microsoft.com/office/drawing/2014/main" id="{738545D5-0BAF-4323-8C7D-5D43857F1EE2}"/>
              </a:ext>
            </a:extLst>
          </p:cNvPr>
          <p:cNvSpPr txBox="1"/>
          <p:nvPr/>
        </p:nvSpPr>
        <p:spPr>
          <a:xfrm>
            <a:off x="226423" y="1524000"/>
            <a:ext cx="3962399"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dirty="0"/>
              <a:t>Activity diagrams are graphical representations of workflows of stepwise activities and actions with support for choice, iteration and concurrency.</a:t>
            </a:r>
            <a:endParaRPr lang="en-IN" sz="2400" dirty="0"/>
          </a:p>
        </p:txBody>
      </p:sp>
    </p:spTree>
    <p:extLst>
      <p:ext uri="{BB962C8B-B14F-4D97-AF65-F5344CB8AC3E}">
        <p14:creationId xmlns:p14="http://schemas.microsoft.com/office/powerpoint/2010/main" val="62691158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1ECA1B-8762-4BA5-91D9-11E90E6F458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085807" y="139337"/>
            <a:ext cx="6751048" cy="6557554"/>
          </a:xfrm>
          <a:prstGeom prst="rect">
            <a:avLst/>
          </a:prstGeom>
          <a:ln w="38100" cap="sq">
            <a:solidFill>
              <a:schemeClr val="bg1"/>
            </a:solid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5" name="TextBox 4">
            <a:extLst>
              <a:ext uri="{FF2B5EF4-FFF2-40B4-BE49-F238E27FC236}">
                <a16:creationId xmlns:a16="http://schemas.microsoft.com/office/drawing/2014/main" id="{69958B3A-6E1C-4225-B009-9A18C81023C3}"/>
              </a:ext>
            </a:extLst>
          </p:cNvPr>
          <p:cNvSpPr txBox="1"/>
          <p:nvPr/>
        </p:nvSpPr>
        <p:spPr>
          <a:xfrm>
            <a:off x="287383" y="173819"/>
            <a:ext cx="3169920"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N" sz="2800" dirty="0"/>
              <a:t>Sequence Diagram</a:t>
            </a:r>
          </a:p>
        </p:txBody>
      </p:sp>
      <p:sp>
        <p:nvSpPr>
          <p:cNvPr id="6" name="TextBox 5">
            <a:extLst>
              <a:ext uri="{FF2B5EF4-FFF2-40B4-BE49-F238E27FC236}">
                <a16:creationId xmlns:a16="http://schemas.microsoft.com/office/drawing/2014/main" id="{C35045B0-C518-4604-8850-C5C924351964}"/>
              </a:ext>
            </a:extLst>
          </p:cNvPr>
          <p:cNvSpPr txBox="1"/>
          <p:nvPr/>
        </p:nvSpPr>
        <p:spPr>
          <a:xfrm>
            <a:off x="226423" y="1524000"/>
            <a:ext cx="3962399" cy="378565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sz="2400" dirty="0"/>
              <a:t>A sequence diagram shows object interactions arranged in time sequence. It depicts the objects and classes involved in the scenario and the sequence of messages exchanged between the objects needed to carry out the functionality of the scenario.</a:t>
            </a:r>
            <a:endParaRPr lang="en-IN" sz="3200" dirty="0"/>
          </a:p>
        </p:txBody>
      </p:sp>
    </p:spTree>
    <p:extLst>
      <p:ext uri="{BB962C8B-B14F-4D97-AF65-F5344CB8AC3E}">
        <p14:creationId xmlns:p14="http://schemas.microsoft.com/office/powerpoint/2010/main" val="681579222"/>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6E29-E2E5-4C23-89F7-188572E2C814}"/>
              </a:ext>
            </a:extLst>
          </p:cNvPr>
          <p:cNvSpPr>
            <a:spLocks noGrp="1"/>
          </p:cNvSpPr>
          <p:nvPr>
            <p:ph type="title"/>
          </p:nvPr>
        </p:nvSpPr>
        <p:spPr>
          <a:xfrm>
            <a:off x="302624" y="304799"/>
            <a:ext cx="10131425" cy="1456267"/>
          </a:xfrm>
        </p:spPr>
        <p:txBody>
          <a:bodyPr>
            <a:normAutofit/>
          </a:bodyPr>
          <a:lstStyle/>
          <a:p>
            <a:r>
              <a:rPr lang="en-IN" sz="4800" b="1" dirty="0"/>
              <a:t>The DevDest chat bot</a:t>
            </a:r>
          </a:p>
        </p:txBody>
      </p:sp>
      <p:sp>
        <p:nvSpPr>
          <p:cNvPr id="3" name="TextBox 2">
            <a:extLst>
              <a:ext uri="{FF2B5EF4-FFF2-40B4-BE49-F238E27FC236}">
                <a16:creationId xmlns:a16="http://schemas.microsoft.com/office/drawing/2014/main" id="{D98982F7-9EFD-478A-97A0-D3FA47F1C6D7}"/>
              </a:ext>
            </a:extLst>
          </p:cNvPr>
          <p:cNvSpPr txBox="1"/>
          <p:nvPr/>
        </p:nvSpPr>
        <p:spPr>
          <a:xfrm>
            <a:off x="163287" y="2090172"/>
            <a:ext cx="8214359" cy="2677656"/>
          </a:xfrm>
          <a:prstGeom prst="rect">
            <a:avLst/>
          </a:prstGeom>
          <a:noFill/>
        </p:spPr>
        <p:txBody>
          <a:bodyPr wrap="square" rtlCol="0">
            <a:spAutoFit/>
          </a:bodyPr>
          <a:lstStyle/>
          <a:p>
            <a:pPr algn="just"/>
            <a:r>
              <a:rPr lang="en-IN" sz="2800" dirty="0"/>
              <a:t>This application also has a chat bot made using NLP as a help and support bot for the basic queries of the users of the application. The chat bot is web and telegram integrated which can handle basic queries on the working of  the application and can handle small talks too to reply like a friend to the user. </a:t>
            </a:r>
          </a:p>
        </p:txBody>
      </p:sp>
      <p:pic>
        <p:nvPicPr>
          <p:cNvPr id="4" name="giphy">
            <a:hlinkClick r:id="" action="ppaction://media"/>
            <a:extLst>
              <a:ext uri="{FF2B5EF4-FFF2-40B4-BE49-F238E27FC236}">
                <a16:creationId xmlns:a16="http://schemas.microsoft.com/office/drawing/2014/main" id="{477B7552-DA1E-4BFC-8A7C-D6EA85BEF2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10049" y="1761066"/>
            <a:ext cx="3048000" cy="3048000"/>
          </a:xfrm>
          <a:prstGeom prst="rect">
            <a:avLst/>
          </a:prstGeom>
          <a:ln w="107950" cap="rnd">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209770684"/>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7C3026-B917-4920-BE3D-FAE0D2278BDA}"/>
              </a:ext>
            </a:extLst>
          </p:cNvPr>
          <p:cNvPicPr>
            <a:picLocks noChangeAspect="1"/>
          </p:cNvPicPr>
          <p:nvPr/>
        </p:nvPicPr>
        <p:blipFill rotWithShape="1">
          <a:blip r:embed="rId2"/>
          <a:srcRect t="4571"/>
          <a:stretch/>
        </p:blipFill>
        <p:spPr>
          <a:xfrm>
            <a:off x="3389978" y="156754"/>
            <a:ext cx="3165231" cy="6544491"/>
          </a:xfrm>
          <a:prstGeom prst="rect">
            <a:avLst/>
          </a:prstGeom>
          <a:solidFill>
            <a:srgbClr val="FFFFFF">
              <a:shade val="85000"/>
            </a:srgbClr>
          </a:solidFill>
          <a:ln w="3175" cap="sq">
            <a:solidFill>
              <a:schemeClr val="bg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a:extLst>
              <a:ext uri="{FF2B5EF4-FFF2-40B4-BE49-F238E27FC236}">
                <a16:creationId xmlns:a16="http://schemas.microsoft.com/office/drawing/2014/main" id="{7578FB90-7D88-4D10-964A-642D65189B96}"/>
              </a:ext>
            </a:extLst>
          </p:cNvPr>
          <p:cNvPicPr>
            <a:picLocks noChangeAspect="1"/>
          </p:cNvPicPr>
          <p:nvPr/>
        </p:nvPicPr>
        <p:blipFill rotWithShape="1">
          <a:blip r:embed="rId3"/>
          <a:srcRect t="4571"/>
          <a:stretch/>
        </p:blipFill>
        <p:spPr>
          <a:xfrm>
            <a:off x="7289075" y="95793"/>
            <a:ext cx="3165231" cy="654449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a:extLst>
              <a:ext uri="{FF2B5EF4-FFF2-40B4-BE49-F238E27FC236}">
                <a16:creationId xmlns:a16="http://schemas.microsoft.com/office/drawing/2014/main" id="{ED2A837A-41D7-4716-A23B-362EDE2164DE}"/>
              </a:ext>
            </a:extLst>
          </p:cNvPr>
          <p:cNvSpPr txBox="1"/>
          <p:nvPr/>
        </p:nvSpPr>
        <p:spPr>
          <a:xfrm>
            <a:off x="104503" y="836023"/>
            <a:ext cx="2656114" cy="12003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1001">
            <a:schemeClr val="dk2"/>
          </a:fillRef>
          <a:effectRef idx="0">
            <a:scrgbClr r="0" g="0" b="0"/>
          </a:effectRef>
          <a:fontRef idx="major"/>
        </p:style>
        <p:txBody>
          <a:bodyPr wrap="square" rtlCol="0">
            <a:spAutoFit/>
          </a:bodyPr>
          <a:lstStyle/>
          <a:p>
            <a:r>
              <a:rPr lang="en-IN" sz="2400" dirty="0"/>
              <a:t>Live Screenshots of chat with DevDest Chat Bot</a:t>
            </a:r>
          </a:p>
        </p:txBody>
      </p:sp>
    </p:spTree>
    <p:extLst>
      <p:ext uri="{BB962C8B-B14F-4D97-AF65-F5344CB8AC3E}">
        <p14:creationId xmlns:p14="http://schemas.microsoft.com/office/powerpoint/2010/main" val="2443566434"/>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02C6-97DC-4526-A5B1-91940A1C20CE}"/>
              </a:ext>
            </a:extLst>
          </p:cNvPr>
          <p:cNvSpPr>
            <a:spLocks noGrp="1"/>
          </p:cNvSpPr>
          <p:nvPr>
            <p:ph type="title"/>
          </p:nvPr>
        </p:nvSpPr>
        <p:spPr>
          <a:xfrm>
            <a:off x="685801" y="609601"/>
            <a:ext cx="10131425" cy="635726"/>
          </a:xfrm>
        </p:spPr>
        <p:style>
          <a:lnRef idx="1">
            <a:schemeClr val="dk1"/>
          </a:lnRef>
          <a:fillRef idx="3">
            <a:schemeClr val="dk1"/>
          </a:fillRef>
          <a:effectRef idx="2">
            <a:schemeClr val="dk1"/>
          </a:effectRef>
          <a:fontRef idx="minor">
            <a:schemeClr val="lt1"/>
          </a:fontRef>
        </p:style>
        <p:txBody>
          <a:bodyPr>
            <a:noAutofit/>
          </a:bodyPr>
          <a:lstStyle/>
          <a:p>
            <a:r>
              <a:rPr lang="en-IN" sz="4800" dirty="0"/>
              <a:t>CONCLUSION</a:t>
            </a:r>
          </a:p>
        </p:txBody>
      </p:sp>
      <p:sp>
        <p:nvSpPr>
          <p:cNvPr id="3" name="TextBox 2">
            <a:extLst>
              <a:ext uri="{FF2B5EF4-FFF2-40B4-BE49-F238E27FC236}">
                <a16:creationId xmlns:a16="http://schemas.microsoft.com/office/drawing/2014/main" id="{0E48E2BE-7AEB-4C30-9A6F-7DA15FB5434C}"/>
              </a:ext>
            </a:extLst>
          </p:cNvPr>
          <p:cNvSpPr txBox="1"/>
          <p:nvPr/>
        </p:nvSpPr>
        <p:spPr>
          <a:xfrm>
            <a:off x="572590" y="1506583"/>
            <a:ext cx="10131425" cy="4708981"/>
          </a:xfrm>
          <a:prstGeom prst="rect">
            <a:avLst/>
          </a:prstGeom>
          <a:noFill/>
        </p:spPr>
        <p:txBody>
          <a:bodyPr wrap="square" rtlCol="0">
            <a:spAutoFit/>
          </a:bodyPr>
          <a:lstStyle/>
          <a:p>
            <a:pPr algn="just"/>
            <a:r>
              <a:rPr lang="en-IN" sz="2000" dirty="0"/>
              <a:t>With the continued evolution in technology, the need for a common destination for the developer community is becoming more and more essential now-a-days, where developers can freely access the designs, codes, algorithms, and ideas of other developers from around the world. This is the basic idea behind the DevDest application, which is a platform for developers to discuss their issues that they are facing, share their designs and advanced ideas, as well as creating a community which brings developers together and facilitates development and improvement. DevDest helps developers find the accurate answers to the questions precisely and dedicatedly, and also gives a personal account for each and every user. By the use of Natural Language processing, which is a growing technology in today’s world, DevDest manages different queries and answers and classifies them into respective tags. The design of this application is very simple and user-friendly, along with a great efficiency. DevDest also provides a chatbot where developers can easily navigate through the application and solves some basic issues. Thus, we can say that DevDest has a great scope in future for the developers to find the solution to their questions and update themselves to latest technologies under one umbrella.</a:t>
            </a:r>
          </a:p>
          <a:p>
            <a:pPr algn="just"/>
            <a:endParaRPr lang="en-IN" sz="2000" dirty="0"/>
          </a:p>
        </p:txBody>
      </p:sp>
      <p:pic>
        <p:nvPicPr>
          <p:cNvPr id="4" name="giphy">
            <a:hlinkClick r:id="" action="ppaction://media"/>
            <a:extLst>
              <a:ext uri="{FF2B5EF4-FFF2-40B4-BE49-F238E27FC236}">
                <a16:creationId xmlns:a16="http://schemas.microsoft.com/office/drawing/2014/main" id="{E72AE731-56D6-48DE-8457-F99CF3148F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71909" y="95886"/>
            <a:ext cx="1656255" cy="16631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64562756"/>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366345747"/>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144E241E-3110-4B1C-B9B0-F17B90FEEC1D}"/>
              </a:ext>
            </a:extLst>
          </p:cNvPr>
          <p:cNvSpPr>
            <a:spLocks noGrp="1"/>
          </p:cNvSpPr>
          <p:nvPr>
            <p:ph type="title"/>
          </p:nvPr>
        </p:nvSpPr>
        <p:spPr>
          <a:xfrm>
            <a:off x="1574566" y="511007"/>
            <a:ext cx="9042868" cy="1278467"/>
          </a:xfr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a:r>
              <a:rPr lang="en-US" sz="4000" b="1" dirty="0"/>
              <a:t>DEVDEST PROGRAMMERS’ APPLICATION</a:t>
            </a:r>
          </a:p>
        </p:txBody>
      </p:sp>
    </p:spTree>
    <p:extLst>
      <p:ext uri="{BB962C8B-B14F-4D97-AF65-F5344CB8AC3E}">
        <p14:creationId xmlns:p14="http://schemas.microsoft.com/office/powerpoint/2010/main" val="1974828406"/>
      </p:ext>
    </p:extLst>
  </p:cSld>
  <p:clrMapOvr>
    <a:masterClrMapping/>
  </p:clrMapOvr>
  <mc:AlternateContent xmlns:mc="http://schemas.openxmlformats.org/markup-compatibility/2006">
    <mc:Choice xmlns:p14="http://schemas.microsoft.com/office/powerpoint/2010/main" Requires="p14">
      <p:transition spd="slow" p14:dur="1500" advClick="0" advTm="3000">
        <p:split orient="vert"/>
      </p:transition>
    </mc:Choice>
    <mc:Fallback>
      <p:transition spd="slow" advClick="0" advTm="30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sz="5400"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299479"/>
          </a:xfrm>
        </p:spPr>
        <p:txBody>
          <a:bodyPr>
            <a:noAutofit/>
          </a:bodyPr>
          <a:lstStyle/>
          <a:p>
            <a:r>
              <a:rPr lang="en-US" sz="2000" dirty="0">
                <a:solidFill>
                  <a:schemeClr val="accent1">
                    <a:lumMod val="40000"/>
                    <a:lumOff val="60000"/>
                  </a:schemeClr>
                </a:solidFill>
              </a:rPr>
              <a:t>Team semicolon</a:t>
            </a:r>
          </a:p>
        </p:txBody>
      </p:sp>
      <p:sp>
        <p:nvSpPr>
          <p:cNvPr id="4" name="TextBox 3">
            <a:extLst>
              <a:ext uri="{FF2B5EF4-FFF2-40B4-BE49-F238E27FC236}">
                <a16:creationId xmlns:a16="http://schemas.microsoft.com/office/drawing/2014/main" id="{3C7D2C02-0AC2-4DA0-B4ED-04CBDD16641F}"/>
              </a:ext>
            </a:extLst>
          </p:cNvPr>
          <p:cNvSpPr txBox="1"/>
          <p:nvPr/>
        </p:nvSpPr>
        <p:spPr>
          <a:xfrm>
            <a:off x="7924800" y="5579906"/>
            <a:ext cx="3235325" cy="92333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r"/>
            <a:r>
              <a:rPr lang="en-IN" dirty="0"/>
              <a:t>1706036 Devansh Kashyap</a:t>
            </a:r>
          </a:p>
          <a:p>
            <a:pPr algn="r"/>
            <a:r>
              <a:rPr lang="en-IN" dirty="0"/>
              <a:t>1706038 Harsh Singh</a:t>
            </a:r>
          </a:p>
          <a:p>
            <a:pPr algn="r"/>
            <a:r>
              <a:rPr lang="en-IN" dirty="0"/>
              <a:t>1706040 Himanshu</a:t>
            </a: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mc:Choice xmlns:p14="http://schemas.microsoft.com/office/powerpoint/2010/main" Requires="p14">
      <p:transition spd="slow" p14:dur="2500" advClick="0" advTm="3000">
        <p14:reveal/>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B45A-8695-4285-8138-BB7B23533975}"/>
              </a:ext>
            </a:extLst>
          </p:cNvPr>
          <p:cNvSpPr>
            <a:spLocks noGrp="1"/>
          </p:cNvSpPr>
          <p:nvPr>
            <p:ph type="title"/>
          </p:nvPr>
        </p:nvSpPr>
        <p:spPr>
          <a:xfrm>
            <a:off x="409302" y="391886"/>
            <a:ext cx="10131425" cy="870857"/>
          </a:xfrm>
        </p:spPr>
        <p:txBody>
          <a:bodyPr>
            <a:normAutofit fontScale="90000"/>
          </a:bodyPr>
          <a:lstStyle/>
          <a:p>
            <a:r>
              <a:rPr lang="en-IN" sz="5400" b="1" dirty="0">
                <a:latin typeface="Candara" panose="020E0502030303020204" pitchFamily="34" charset="0"/>
              </a:rPr>
              <a:t>Introduction</a:t>
            </a:r>
          </a:p>
        </p:txBody>
      </p:sp>
      <p:sp>
        <p:nvSpPr>
          <p:cNvPr id="3" name="TextBox 2">
            <a:extLst>
              <a:ext uri="{FF2B5EF4-FFF2-40B4-BE49-F238E27FC236}">
                <a16:creationId xmlns:a16="http://schemas.microsoft.com/office/drawing/2014/main" id="{5AB7012D-68BE-47A9-825D-25790CAD8772}"/>
              </a:ext>
            </a:extLst>
          </p:cNvPr>
          <p:cNvSpPr txBox="1"/>
          <p:nvPr/>
        </p:nvSpPr>
        <p:spPr>
          <a:xfrm>
            <a:off x="409302" y="1994262"/>
            <a:ext cx="11329851" cy="2246769"/>
          </a:xfrm>
          <a:prstGeom prst="rect">
            <a:avLst/>
          </a:prstGeom>
          <a:noFill/>
        </p:spPr>
        <p:txBody>
          <a:bodyPr wrap="square" rtlCol="0">
            <a:spAutoFit/>
          </a:bodyPr>
          <a:lstStyle/>
          <a:p>
            <a:pPr algn="just"/>
            <a:r>
              <a:rPr lang="en-IN" sz="2800" dirty="0"/>
              <a:t>DevDest is a developer/programmer questionnaire application for an android platform where developers across the world can ask questions related to technical stuff. Personalised experience to each user is guaranteed through highly efficient algorithms and data security is at its best.</a:t>
            </a:r>
          </a:p>
          <a:p>
            <a:pPr algn="just"/>
            <a:endParaRPr lang="en-IN" sz="2800" dirty="0"/>
          </a:p>
        </p:txBody>
      </p:sp>
    </p:spTree>
    <p:extLst>
      <p:ext uri="{BB962C8B-B14F-4D97-AF65-F5344CB8AC3E}">
        <p14:creationId xmlns:p14="http://schemas.microsoft.com/office/powerpoint/2010/main" val="783715376"/>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DFAD-2ED0-4BBC-8C50-158046D2DE57}"/>
              </a:ext>
            </a:extLst>
          </p:cNvPr>
          <p:cNvSpPr>
            <a:spLocks noGrp="1"/>
          </p:cNvSpPr>
          <p:nvPr>
            <p:ph type="title"/>
          </p:nvPr>
        </p:nvSpPr>
        <p:spPr>
          <a:xfrm>
            <a:off x="374469" y="495837"/>
            <a:ext cx="10131425" cy="1456267"/>
          </a:xfrm>
        </p:spPr>
        <p:txBody>
          <a:bodyPr>
            <a:normAutofit/>
          </a:bodyPr>
          <a:lstStyle/>
          <a:p>
            <a:r>
              <a:rPr lang="en-IN" sz="4900" b="1" dirty="0">
                <a:latin typeface="Candara" panose="020E0502030303020204" pitchFamily="34" charset="0"/>
              </a:rPr>
              <a:t>IDEA behind creation</a:t>
            </a:r>
          </a:p>
        </p:txBody>
      </p:sp>
      <p:sp>
        <p:nvSpPr>
          <p:cNvPr id="3" name="TextBox 2">
            <a:extLst>
              <a:ext uri="{FF2B5EF4-FFF2-40B4-BE49-F238E27FC236}">
                <a16:creationId xmlns:a16="http://schemas.microsoft.com/office/drawing/2014/main" id="{969462FF-E4EA-4576-A883-940F13EA30B6}"/>
              </a:ext>
            </a:extLst>
          </p:cNvPr>
          <p:cNvSpPr txBox="1"/>
          <p:nvPr/>
        </p:nvSpPr>
        <p:spPr>
          <a:xfrm>
            <a:off x="374469" y="2238103"/>
            <a:ext cx="10903131" cy="3539430"/>
          </a:xfrm>
          <a:prstGeom prst="rect">
            <a:avLst/>
          </a:prstGeom>
          <a:noFill/>
        </p:spPr>
        <p:txBody>
          <a:bodyPr wrap="square" rtlCol="0">
            <a:spAutoFit/>
          </a:bodyPr>
          <a:lstStyle/>
          <a:p>
            <a:pPr algn="just"/>
            <a:r>
              <a:rPr lang="en-IN" sz="2800" dirty="0"/>
              <a:t>Seeing the extent of knowledge required in solving technical problems in today’s world, developers around the world needed a common destination to clear their doubts, have open knowledge and share their ideas about solving a problem with everyone.</a:t>
            </a:r>
          </a:p>
          <a:p>
            <a:pPr algn="just"/>
            <a:endParaRPr lang="en-IN" sz="2800" dirty="0"/>
          </a:p>
          <a:p>
            <a:pPr algn="just"/>
            <a:r>
              <a:rPr lang="en-IN" sz="2800" dirty="0"/>
              <a:t>This is the main idea behind the creation of DevDest Application where multiple users from different locations can access the answers and questions of other developers.</a:t>
            </a:r>
          </a:p>
        </p:txBody>
      </p:sp>
      <p:pic>
        <p:nvPicPr>
          <p:cNvPr id="5" name="giphy">
            <a:hlinkClick r:id="" action="ppaction://media"/>
            <a:extLst>
              <a:ext uri="{FF2B5EF4-FFF2-40B4-BE49-F238E27FC236}">
                <a16:creationId xmlns:a16="http://schemas.microsoft.com/office/drawing/2014/main" id="{2553FE13-8E08-450F-82F9-BB11E7DC270E}"/>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2">
                <a:tint val="45000"/>
                <a:satMod val="400000"/>
              </a:schemeClr>
            </a:duotone>
          </a:blip>
          <a:stretch>
            <a:fillRect/>
          </a:stretch>
        </p:blipFill>
        <p:spPr>
          <a:xfrm>
            <a:off x="8723448" y="310754"/>
            <a:ext cx="3175000" cy="1784350"/>
          </a:xfrm>
          <a:prstGeom prst="rect">
            <a:avLst/>
          </a:prstGeom>
          <a:ln>
            <a:solidFill>
              <a:schemeClr val="bg2"/>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9486715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BCD6-80B4-412A-AB89-CA9298DB5816}"/>
              </a:ext>
            </a:extLst>
          </p:cNvPr>
          <p:cNvSpPr>
            <a:spLocks noGrp="1"/>
          </p:cNvSpPr>
          <p:nvPr>
            <p:ph type="title"/>
          </p:nvPr>
        </p:nvSpPr>
        <p:spPr>
          <a:xfrm>
            <a:off x="1123407" y="1532466"/>
            <a:ext cx="9797142" cy="1010435"/>
          </a:xfrm>
          <a:ln/>
          <a:effectLst>
            <a:outerShdw blurRad="50800" dist="38100" dir="10800000" algn="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4800" b="1" dirty="0">
                <a:latin typeface="Candara" panose="020E0502030303020204" pitchFamily="34" charset="0"/>
              </a:rPr>
              <a:t>WORKFLOW</a:t>
            </a:r>
          </a:p>
        </p:txBody>
      </p:sp>
      <p:pic>
        <p:nvPicPr>
          <p:cNvPr id="3" name="giphy">
            <a:hlinkClick r:id="" action="ppaction://media"/>
            <a:extLst>
              <a:ext uri="{FF2B5EF4-FFF2-40B4-BE49-F238E27FC236}">
                <a16:creationId xmlns:a16="http://schemas.microsoft.com/office/drawing/2014/main" id="{58708F29-6E50-41BA-BB9A-08DEAEEA9D1B}"/>
              </a:ext>
            </a:extLst>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4">
                <a:tint val="45000"/>
                <a:satMod val="400000"/>
              </a:schemeClr>
            </a:duotone>
          </a:blip>
          <a:stretch>
            <a:fillRect/>
          </a:stretch>
        </p:blipFill>
        <p:spPr>
          <a:xfrm>
            <a:off x="3888378" y="3091543"/>
            <a:ext cx="4473120" cy="340505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10488125"/>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F6EF745-A749-48F8-B559-ECEC99C16D72}"/>
              </a:ext>
            </a:extLst>
          </p:cNvPr>
          <p:cNvGraphicFramePr/>
          <p:nvPr>
            <p:extLst>
              <p:ext uri="{D42A27DB-BD31-4B8C-83A1-F6EECF244321}">
                <p14:modId xmlns:p14="http://schemas.microsoft.com/office/powerpoint/2010/main" val="2772189084"/>
              </p:ext>
            </p:extLst>
          </p:nvPr>
        </p:nvGraphicFramePr>
        <p:xfrm>
          <a:off x="1709783" y="71652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7D3E954-C8B2-4F84-8181-D91D44DBFFBB}"/>
              </a:ext>
            </a:extLst>
          </p:cNvPr>
          <p:cNvSpPr txBox="1"/>
          <p:nvPr/>
        </p:nvSpPr>
        <p:spPr>
          <a:xfrm>
            <a:off x="984069" y="409303"/>
            <a:ext cx="4981303" cy="830997"/>
          </a:xfrm>
          <a:prstGeom prst="rect">
            <a:avLst/>
          </a:prstGeom>
          <a:noFill/>
        </p:spPr>
        <p:txBody>
          <a:bodyPr wrap="square" rtlCol="0">
            <a:spAutoFit/>
          </a:bodyPr>
          <a:lstStyle/>
          <a:p>
            <a:r>
              <a:rPr lang="en-IN" sz="4800" dirty="0"/>
              <a:t>Login Activity</a:t>
            </a:r>
          </a:p>
        </p:txBody>
      </p:sp>
    </p:spTree>
    <p:extLst>
      <p:ext uri="{BB962C8B-B14F-4D97-AF65-F5344CB8AC3E}">
        <p14:creationId xmlns:p14="http://schemas.microsoft.com/office/powerpoint/2010/main" val="284008492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35EE9D-CF6F-49C7-9CE5-5FFEA0489D55}"/>
              </a:ext>
            </a:extLst>
          </p:cNvPr>
          <p:cNvPicPr>
            <a:picLocks noChangeAspect="1"/>
          </p:cNvPicPr>
          <p:nvPr/>
        </p:nvPicPr>
        <p:blipFill>
          <a:blip r:embed="rId2"/>
          <a:stretch>
            <a:fillRect/>
          </a:stretch>
        </p:blipFill>
        <p:spPr>
          <a:xfrm>
            <a:off x="4513384" y="0"/>
            <a:ext cx="3165231" cy="6858000"/>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6ECDD954-D850-433F-92C9-8CDF18C73CB5}"/>
              </a:ext>
            </a:extLst>
          </p:cNvPr>
          <p:cNvSpPr txBox="1"/>
          <p:nvPr/>
        </p:nvSpPr>
        <p:spPr>
          <a:xfrm>
            <a:off x="209006" y="505097"/>
            <a:ext cx="3370217"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IN" sz="2800" dirty="0"/>
              <a:t>The Login Intent</a:t>
            </a:r>
          </a:p>
        </p:txBody>
      </p:sp>
    </p:spTree>
    <p:extLst>
      <p:ext uri="{BB962C8B-B14F-4D97-AF65-F5344CB8AC3E}">
        <p14:creationId xmlns:p14="http://schemas.microsoft.com/office/powerpoint/2010/main" val="1031539928"/>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F6EF745-A749-48F8-B559-ECEC99C16D72}"/>
              </a:ext>
            </a:extLst>
          </p:cNvPr>
          <p:cNvGraphicFramePr/>
          <p:nvPr>
            <p:extLst>
              <p:ext uri="{D42A27DB-BD31-4B8C-83A1-F6EECF244321}">
                <p14:modId xmlns:p14="http://schemas.microsoft.com/office/powerpoint/2010/main" val="3763477371"/>
              </p:ext>
            </p:extLst>
          </p:nvPr>
        </p:nvGraphicFramePr>
        <p:xfrm>
          <a:off x="1709782" y="716521"/>
          <a:ext cx="8496663" cy="5658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E7D3E954-C8B2-4F84-8181-D91D44DBFFBB}"/>
              </a:ext>
            </a:extLst>
          </p:cNvPr>
          <p:cNvSpPr txBox="1"/>
          <p:nvPr/>
        </p:nvSpPr>
        <p:spPr>
          <a:xfrm>
            <a:off x="984069" y="409303"/>
            <a:ext cx="4981303" cy="830997"/>
          </a:xfrm>
          <a:prstGeom prst="rect">
            <a:avLst/>
          </a:prstGeom>
          <a:noFill/>
        </p:spPr>
        <p:txBody>
          <a:bodyPr wrap="square" rtlCol="0">
            <a:spAutoFit/>
          </a:bodyPr>
          <a:lstStyle/>
          <a:p>
            <a:r>
              <a:rPr lang="en-IN" sz="4800" dirty="0"/>
              <a:t>Posting Queries</a:t>
            </a:r>
          </a:p>
        </p:txBody>
      </p:sp>
    </p:spTree>
    <p:extLst>
      <p:ext uri="{BB962C8B-B14F-4D97-AF65-F5344CB8AC3E}">
        <p14:creationId xmlns:p14="http://schemas.microsoft.com/office/powerpoint/2010/main" val="1924267791"/>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54A3A81-E946-4DB7-9D3C-585CF72E303E}"/>
              </a:ext>
            </a:extLst>
          </p:cNvPr>
          <p:cNvGraphicFramePr/>
          <p:nvPr>
            <p:extLst>
              <p:ext uri="{D42A27DB-BD31-4B8C-83A1-F6EECF244321}">
                <p14:modId xmlns:p14="http://schemas.microsoft.com/office/powerpoint/2010/main" val="3534199352"/>
              </p:ext>
            </p:extLst>
          </p:nvPr>
        </p:nvGraphicFramePr>
        <p:xfrm>
          <a:off x="609600" y="0"/>
          <a:ext cx="10493829" cy="6723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9381754"/>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47BE-3508-4780-A5AA-01F061BE3854}"/>
              </a:ext>
            </a:extLst>
          </p:cNvPr>
          <p:cNvSpPr>
            <a:spLocks noGrp="1"/>
          </p:cNvSpPr>
          <p:nvPr>
            <p:ph type="title"/>
          </p:nvPr>
        </p:nvSpPr>
        <p:spPr>
          <a:xfrm>
            <a:off x="1500550" y="200297"/>
            <a:ext cx="9045530" cy="1456267"/>
          </a:xfrm>
        </p:spPr>
        <p:style>
          <a:lnRef idx="0">
            <a:scrgbClr r="0" g="0" b="0"/>
          </a:lnRef>
          <a:fillRef idx="1001">
            <a:schemeClr val="dk2"/>
          </a:fillRef>
          <a:effectRef idx="0">
            <a:scrgbClr r="0" g="0" b="0"/>
          </a:effectRef>
          <a:fontRef idx="major"/>
        </p:style>
        <p:txBody>
          <a:bodyPr>
            <a:normAutofit/>
          </a:bodyPr>
          <a:lstStyle/>
          <a:p>
            <a:pPr algn="ctr"/>
            <a:r>
              <a:rPr lang="en-IN" sz="4400" b="1" dirty="0">
                <a:latin typeface="Candara" panose="020E0502030303020204" pitchFamily="34" charset="0"/>
              </a:rPr>
              <a:t>Technology used</a:t>
            </a:r>
          </a:p>
        </p:txBody>
      </p:sp>
      <p:pic>
        <p:nvPicPr>
          <p:cNvPr id="4" name="giphy">
            <a:hlinkClick r:id="" action="ppaction://media"/>
            <a:extLst>
              <a:ext uri="{FF2B5EF4-FFF2-40B4-BE49-F238E27FC236}">
                <a16:creationId xmlns:a16="http://schemas.microsoft.com/office/drawing/2014/main" id="{9FCCA033-25C3-40C4-B116-BF527B479E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23566" y="135950"/>
            <a:ext cx="1584960" cy="1584960"/>
          </a:xfrm>
          <a:prstGeom prst="ellipse">
            <a:avLst/>
          </a:prstGeom>
        </p:spPr>
      </p:pic>
      <p:sp>
        <p:nvSpPr>
          <p:cNvPr id="6" name="TextBox 5">
            <a:extLst>
              <a:ext uri="{FF2B5EF4-FFF2-40B4-BE49-F238E27FC236}">
                <a16:creationId xmlns:a16="http://schemas.microsoft.com/office/drawing/2014/main" id="{4D08C6C2-7F40-43A6-8598-875BDB2647BD}"/>
              </a:ext>
            </a:extLst>
          </p:cNvPr>
          <p:cNvSpPr txBox="1"/>
          <p:nvPr/>
        </p:nvSpPr>
        <p:spPr>
          <a:xfrm>
            <a:off x="1114697" y="2508069"/>
            <a:ext cx="10084526" cy="3046988"/>
          </a:xfrm>
          <a:prstGeom prst="rect">
            <a:avLst/>
          </a:prstGeom>
          <a:noFill/>
        </p:spPr>
        <p:txBody>
          <a:bodyPr wrap="square" rtlCol="0">
            <a:spAutoFit/>
          </a:bodyPr>
          <a:lstStyle/>
          <a:p>
            <a:pPr marL="285750" indent="-285750">
              <a:buFont typeface="Arial" panose="020B0604020202020204" pitchFamily="34" charset="0"/>
              <a:buChar char="•"/>
            </a:pPr>
            <a:r>
              <a:rPr lang="en-IN" sz="3200" dirty="0"/>
              <a:t>Android</a:t>
            </a:r>
          </a:p>
          <a:p>
            <a:pPr marL="285750" indent="-285750">
              <a:buFont typeface="Arial" panose="020B0604020202020204" pitchFamily="34" charset="0"/>
              <a:buChar char="•"/>
            </a:pPr>
            <a:r>
              <a:rPr lang="en-IN" sz="3200" dirty="0"/>
              <a:t>Python</a:t>
            </a:r>
          </a:p>
          <a:p>
            <a:pPr marL="285750" indent="-285750">
              <a:buFont typeface="Arial" panose="020B0604020202020204" pitchFamily="34" charset="0"/>
              <a:buChar char="•"/>
            </a:pPr>
            <a:r>
              <a:rPr lang="en-IN" sz="3200" dirty="0"/>
              <a:t>Machine learning with Python</a:t>
            </a:r>
          </a:p>
          <a:p>
            <a:pPr marL="285750" indent="-285750">
              <a:buFont typeface="Arial" panose="020B0604020202020204" pitchFamily="34" charset="0"/>
              <a:buChar char="•"/>
            </a:pPr>
            <a:r>
              <a:rPr lang="en-IN" sz="3200" dirty="0"/>
              <a:t>Dialogflow</a:t>
            </a:r>
          </a:p>
          <a:p>
            <a:pPr marL="285750" indent="-285750">
              <a:buFont typeface="Arial" panose="020B0604020202020204" pitchFamily="34" charset="0"/>
              <a:buChar char="•"/>
            </a:pPr>
            <a:r>
              <a:rPr lang="en-IN" sz="3200" dirty="0"/>
              <a:t>Cloud integration </a:t>
            </a:r>
          </a:p>
          <a:p>
            <a:pPr marL="285750" indent="-285750">
              <a:buFont typeface="Arial" panose="020B0604020202020204" pitchFamily="34" charset="0"/>
              <a:buChar char="•"/>
            </a:pPr>
            <a:r>
              <a:rPr lang="en-IN" sz="3200" dirty="0"/>
              <a:t>Amazon Web Service</a:t>
            </a:r>
          </a:p>
        </p:txBody>
      </p:sp>
    </p:spTree>
    <p:extLst>
      <p:ext uri="{BB962C8B-B14F-4D97-AF65-F5344CB8AC3E}">
        <p14:creationId xmlns:p14="http://schemas.microsoft.com/office/powerpoint/2010/main" val="4092023429"/>
      </p:ext>
    </p:extLst>
  </p:cSld>
  <p:clrMapOvr>
    <a:masterClrMapping/>
  </p:clrMapOvr>
  <mc:AlternateContent xmlns:mc="http://schemas.openxmlformats.org/markup-compatibility/2006">
    <mc:Choice xmlns:p14="http://schemas.microsoft.com/office/powerpoint/2010/main" Requires="p14">
      <p:transition spd="slow" p14:dur="3400" advClick="0" advTm="3000">
        <p14:revea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861</Words>
  <Application>Microsoft Office PowerPoint</Application>
  <PresentationFormat>Widescreen</PresentationFormat>
  <Paragraphs>68</Paragraphs>
  <Slides>19</Slides>
  <Notes>3</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Candara</vt:lpstr>
      <vt:lpstr>Lucida Sans</vt:lpstr>
      <vt:lpstr>Celestial</vt:lpstr>
      <vt:lpstr>PowerPoint Presentation</vt:lpstr>
      <vt:lpstr>Introduction</vt:lpstr>
      <vt:lpstr>IDEA behind creation</vt:lpstr>
      <vt:lpstr>WORKFLOW</vt:lpstr>
      <vt:lpstr>PowerPoint Presentation</vt:lpstr>
      <vt:lpstr>PowerPoint Presentation</vt:lpstr>
      <vt:lpstr>PowerPoint Presentation</vt:lpstr>
      <vt:lpstr>PowerPoint Presentation</vt:lpstr>
      <vt:lpstr>Technology used</vt:lpstr>
      <vt:lpstr>UML DIAGRAMS </vt:lpstr>
      <vt:lpstr>PowerPoint Presentation</vt:lpstr>
      <vt:lpstr>PowerPoint Presentation</vt:lpstr>
      <vt:lpstr>PowerPoint Presentation</vt:lpstr>
      <vt:lpstr>PowerPoint Presentation</vt:lpstr>
      <vt:lpstr>The DevDest chat bot</vt:lpstr>
      <vt:lpstr>PowerPoint Presentation</vt:lpstr>
      <vt:lpstr>CONCLUSION</vt:lpstr>
      <vt:lpstr>DEVDEST PROGRAMMERS’ APPLICATION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2020-05-30T07:51:37Z</dcterms:created>
  <dcterms:modified xsi:type="dcterms:W3CDTF">2020-05-31T09:52:32Z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